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80" r:id="rId5"/>
    <p:sldId id="256" r:id="rId6"/>
    <p:sldId id="263" r:id="rId7"/>
    <p:sldId id="278" r:id="rId8"/>
    <p:sldId id="264" r:id="rId9"/>
    <p:sldId id="279" r:id="rId10"/>
    <p:sldId id="274" r:id="rId11"/>
    <p:sldId id="275" r:id="rId12"/>
    <p:sldId id="276" r:id="rId13"/>
    <p:sldId id="277" r:id="rId14"/>
    <p:sldId id="282" r:id="rId15"/>
    <p:sldId id="267" r:id="rId16"/>
    <p:sldId id="281" r:id="rId17"/>
    <p:sldId id="283" r:id="rId18"/>
    <p:sldId id="284" r:id="rId19"/>
    <p:sldId id="261" r:id="rId20"/>
    <p:sldId id="26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3B7"/>
    <a:srgbClr val="F26A2E"/>
    <a:srgbClr val="C7212F"/>
    <a:srgbClr val="A21942"/>
    <a:srgbClr val="927450"/>
    <a:srgbClr val="FFFF79"/>
    <a:srgbClr val="4DBEF1"/>
    <a:srgbClr val="B49775"/>
    <a:srgbClr val="AB8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BF776-DB9B-44E8-80AD-F319C37E5D0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1DC56-58CE-45A4-B9B7-280A93C346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7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1DC56-58CE-45A4-B9B7-280A93C346E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50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16198-0DE4-DD75-B2D0-54223F77A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95CA2D-276D-E9E1-E266-36FED1DB9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7F55D-6439-7B2E-CFD8-62CD4D32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E7076-0BF6-3157-A554-2156B397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63032-9002-85DA-2B5E-AA058F7E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89AE7-52B1-36B4-A3A8-1E443B7C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E37C18-B2D2-FD2F-C1D6-589A06165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7B5B30-49D9-4524-92A1-0F7F3031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A9CDF-A53B-FA1B-D4EB-11E32CD2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2F310-C2BE-91AF-C4EE-25E74DC9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09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197CAB-3F0F-93F1-3035-1C8E9F2BC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C529F-FEFA-3D7E-89BB-9AB853D2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8E235-5B56-C7FF-B5E1-9963D966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121C8B-38A3-10B3-ED2E-03D05F05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AC152-2447-A7DB-776D-61C83693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66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FBF12-9786-6009-C4FE-A0346B2F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22314E-8C9B-160C-4714-CA6D67CC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5CF75E-1393-CACA-BBD5-EA310780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6CAA3-57C6-616D-787A-BBC1F419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1241DE-E45B-3619-FEBB-7925AD86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1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ED109-86F2-5122-504B-B5E25359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2C2C39-1D25-68AE-3F28-F420A97D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2DE74-5B29-49D7-1B2B-CE7CA6A0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448697-58B3-7913-F8E2-B896D541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0A06E-08BE-B31E-DD13-F07FB7FC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1FEF6-2C9C-1CED-D423-3332B0A6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A0BD7-5DC2-B232-5DAA-D439DED2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A92C53-0C53-0E43-F469-C7CFCE9FA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369354-62F4-B8D1-E77C-E53F6529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5B2307-F6B6-F41A-016B-9ECBF9BA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C8BF8B-BE30-BFE9-774E-BB68131B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45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C4C50-46D5-F414-C79B-7B9C1C6B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B76F8A-C02D-D7B3-C3BC-0EBD31BA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089BDA-8ECD-44E8-F982-160E36C8B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02063C-B70D-5130-813B-77BC0394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E13228-C938-0919-950E-98DDB0EA0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8F767D-E005-66F2-E8B7-3BAF94B8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1BF91FF-C520-E07A-4079-9A9E0464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BDD81F-2800-A11A-F1E5-08202B9A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64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6311-33D8-AE4D-4994-F782CEB7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89B0C-A0A3-3B16-7551-FB933411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575062-5558-11AA-694F-18DB3CD5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00A032-84C6-6FEA-4C5A-60E1DCC2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A4DA04-611B-B8FB-DF48-1FE2F7BB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EF898D-DBE6-5331-1BCE-40E9B71A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177959-7D06-51F6-047F-FC7BD4F4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47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FF9AF-2893-3A57-6C3D-A0DEF1B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1D730-3738-6642-B6AA-7B2322B59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370371-5C17-0A87-642A-CBA77C00E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2CEF0E-BF2B-39A4-10B7-AFFBCAD8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918961-EA22-9147-6B3C-82111635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1F81EB-22F8-DE9D-8EB0-98D5055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89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37FA6-C1E3-48DB-4145-B82A3F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53B923-854B-77AD-5B8B-8D3DD485C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37656D-A7B2-3FE2-AB32-AB252673A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B01BFC-963A-02D8-F3E3-AAFBE400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26A874-6A6E-2C4D-1808-EBAC4DD0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D88D5D-E326-05E8-82BE-5AD0AA13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41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F2CCA7-5FE3-AEDD-6FC4-B33A7577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0ACD8B-D3B8-BE28-C7D9-37F7BA49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30043A-95F8-D447-8DD9-E3CBBECA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BF0D42-5A22-4AC3-BCA0-B41FB6AB9F00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E53E1-654F-9BFD-366F-3E2992AD8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88030-C919-9BA2-6CF0-E5761212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61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igma.com/design/DLrbHswY7fLhCbyCI7kKMJ/Pallas?node-id=0-1&amp;t=MVNeJdifsGRb3MnX-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2TLE27Bml8iXEBfL2uwItI/AthenaDev?node-id=0-1&amp;p=f&amp;t=6mIQcDOxrJtFeIKk-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1E14D-FC25-4EB3-AF14-B2039A9E9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AC8663-FD59-476A-A5B7-8D55232A1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2" descr="https://brc-powerpoint.officeapps.live.com/pods/GetClipboardImage.ashx?Id=536a158e-2177-41c5-b671-66cf38e79d2d&amp;DC=GBR1&amp;pkey=96466f1a-b448-4a60-a4b3-3cbd58a6daf8&amp;wdwaccluster=GBR1">
            <a:extLst>
              <a:ext uri="{FF2B5EF4-FFF2-40B4-BE49-F238E27FC236}">
                <a16:creationId xmlns:a16="http://schemas.microsoft.com/office/drawing/2014/main" id="{46ADF0E4-8466-478A-9851-F9DB6A98D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https://brc-powerpoint.officeapps.live.com/pods/GetClipboardImage.ashx?Id=536a158e-2177-41c5-b671-66cf38e79d2d&amp;DC=GBR1&amp;pkey=96466f1a-b448-4a60-a4b3-3cbd58a6daf8&amp;wdwaccluster=GBR1">
            <a:extLst>
              <a:ext uri="{FF2B5EF4-FFF2-40B4-BE49-F238E27FC236}">
                <a16:creationId xmlns:a16="http://schemas.microsoft.com/office/drawing/2014/main" id="{A9EDBDB5-6EE2-4A55-B5C2-30D2A7DAC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https://brc-powerpoint.officeapps.live.com/pods/GetClipboardImage.ashx?Id=81c80bee-2698-40e1-abd9-ce2229051c62&amp;DC=GBR1&amp;pkey=867c680c-3cdf-4d5f-8f03-9f68236b45f4&amp;wdwaccluster=GBR1">
            <a:extLst>
              <a:ext uri="{FF2B5EF4-FFF2-40B4-BE49-F238E27FC236}">
                <a16:creationId xmlns:a16="http://schemas.microsoft.com/office/drawing/2014/main" id="{D7B328B8-F8FC-4440-89A0-8D0410AD0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C91A17-592E-496F-9DC3-336AB516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7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10864364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10105293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3422844" y="2228728"/>
            <a:ext cx="5346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Permitir uma fonte nacional</a:t>
            </a:r>
          </a:p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de aprendizado mais acessível</a:t>
            </a:r>
          </a:p>
          <a:p>
            <a:pPr algn="ctr"/>
            <a:endParaRPr lang="pt-BR" sz="24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B4088BB7-A324-E31A-71FE-77BCBB92D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9CC374F7-F5FD-373A-0403-65CEE9760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2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7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B4088BB7-A324-E31A-71FE-77BCBB92D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9CC374F7-F5FD-373A-0403-65CEE9760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Athena.dev">
            <a:hlinkClick r:id="" action="ppaction://media"/>
            <a:extLst>
              <a:ext uri="{FF2B5EF4-FFF2-40B4-BE49-F238E27FC236}">
                <a16:creationId xmlns:a16="http://schemas.microsoft.com/office/drawing/2014/main" id="{AECD9060-6926-4D41-BFFD-61F91A3AB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628" y="1342457"/>
            <a:ext cx="8829359" cy="51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819941" y="165963"/>
            <a:ext cx="480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CASOS DE USO</a:t>
            </a:r>
            <a:endParaRPr lang="pt-BR" sz="138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81797DA-48AC-49B7-B202-95257C86EF55}"/>
              </a:ext>
            </a:extLst>
          </p:cNvPr>
          <p:cNvCxnSpPr/>
          <p:nvPr/>
        </p:nvCxnSpPr>
        <p:spPr>
          <a:xfrm>
            <a:off x="11764108" y="165963"/>
            <a:ext cx="0" cy="707886"/>
          </a:xfrm>
          <a:prstGeom prst="line">
            <a:avLst/>
          </a:prstGeom>
          <a:ln w="381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600897B7-6684-4A0F-4CC4-53087852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5D2FE115-6BC0-B943-9B7A-93C842D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801378E-53AC-F347-5A01-2F61AFC2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554488"/>
            <a:ext cx="10297506" cy="45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4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480368" y="159493"/>
            <a:ext cx="480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Recursos</a:t>
            </a:r>
            <a:endParaRPr lang="pt-BR" sz="138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81797DA-48AC-49B7-B202-95257C86EF55}"/>
              </a:ext>
            </a:extLst>
          </p:cNvPr>
          <p:cNvCxnSpPr/>
          <p:nvPr/>
        </p:nvCxnSpPr>
        <p:spPr>
          <a:xfrm>
            <a:off x="11764108" y="165963"/>
            <a:ext cx="0" cy="707886"/>
          </a:xfrm>
          <a:prstGeom prst="line">
            <a:avLst/>
          </a:prstGeom>
          <a:ln w="381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600897B7-6684-4A0F-4CC4-53087852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5D2FE115-6BC0-B943-9B7A-93C842D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3C509F-6580-473A-9470-EA6237A2ED73}"/>
              </a:ext>
            </a:extLst>
          </p:cNvPr>
          <p:cNvSpPr txBox="1"/>
          <p:nvPr/>
        </p:nvSpPr>
        <p:spPr>
          <a:xfrm>
            <a:off x="3460275" y="1039811"/>
            <a:ext cx="7895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Acessibilidade;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Cores e fontes conforme o tema do projeto;</a:t>
            </a:r>
          </a:p>
          <a:p>
            <a:pPr marL="285750" indent="-285750">
              <a:buFontTx/>
              <a:buChar char="-"/>
            </a:pPr>
            <a:endParaRPr lang="pt-BR" sz="20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  <a:p>
            <a:endParaRPr lang="pt-B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964E8C-9717-2653-0891-B98C3B68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75" y="2092561"/>
            <a:ext cx="7820652" cy="43273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42DDF3F-7C88-2202-23FA-89045DE61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0" y="1577047"/>
            <a:ext cx="202910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2FCD-5AE7-99A1-117C-52A44493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hlinkClick r:id="rId2"/>
            <a:extLst>
              <a:ext uri="{FF2B5EF4-FFF2-40B4-BE49-F238E27FC236}">
                <a16:creationId xmlns:a16="http://schemas.microsoft.com/office/drawing/2014/main" id="{0B70BEF3-078C-31F9-B7B7-C4877757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18" t="-1" r="-1" b="-1"/>
          <a:stretch>
            <a:fillRect/>
          </a:stretch>
        </p:blipFill>
        <p:spPr>
          <a:xfrm>
            <a:off x="-4" y="-4"/>
            <a:ext cx="8082459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F481D6-E8AD-B05C-0722-9CDE7317DB07}"/>
              </a:ext>
            </a:extLst>
          </p:cNvPr>
          <p:cNvSpPr txBox="1"/>
          <p:nvPr/>
        </p:nvSpPr>
        <p:spPr>
          <a:xfrm>
            <a:off x="8082455" y="4461091"/>
            <a:ext cx="4181775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  <a:ea typeface="+mj-ea"/>
                <a:cs typeface="AngsanaUPC" panose="020B0502040204020203" pitchFamily="18" charset="-34"/>
              </a:rPr>
              <a:t>PROTÓTIPO ANTIGO</a:t>
            </a:r>
          </a:p>
        </p:txBody>
      </p: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B8CCACC2-B02A-C393-D972-C7F83C058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8537159" y="608575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34C17BC-62CC-A8C2-479D-9E8EB6EC8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341CCE45-5CA0-A291-E710-744A84519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0478602" y="706500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1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54DDF-0FB2-B1CC-5C5E-4CBA0678B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9FA6D0F7-2342-22FA-74A5-E20A1209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4" r="5141" b="49823"/>
          <a:stretch>
            <a:fillRect/>
          </a:stretch>
        </p:blipFill>
        <p:spPr>
          <a:xfrm>
            <a:off x="5" y="-2"/>
            <a:ext cx="12191990" cy="3988029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FD5A03-F2E1-B4E3-2293-D7505CA345A2}"/>
              </a:ext>
            </a:extLst>
          </p:cNvPr>
          <p:cNvSpPr txBox="1"/>
          <p:nvPr/>
        </p:nvSpPr>
        <p:spPr>
          <a:xfrm>
            <a:off x="697522" y="5044363"/>
            <a:ext cx="6143626" cy="105543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  <a:ea typeface="+mj-ea"/>
                <a:cs typeface="AngsanaUPC" panose="020B0502040204020203" pitchFamily="18" charset="-34"/>
              </a:rPr>
              <a:t>PROTÓTIPO NOVO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7AFD63D0-7B01-4657-2A1E-19B9D51E3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8100173" y="528379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5F0AEF1-5C39-A63E-8805-EF9EA1AAE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Picture 4" descr="Fatec Votorantim">
            <a:extLst>
              <a:ext uri="{FF2B5EF4-FFF2-40B4-BE49-F238E27FC236}">
                <a16:creationId xmlns:a16="http://schemas.microsoft.com/office/drawing/2014/main" id="{D04CA72B-F2EC-1A25-4EE2-E473F6F8C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9892798" y="5381722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85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420F94F-9603-CC95-DD7B-1F1FF6A9957D}"/>
              </a:ext>
            </a:extLst>
          </p:cNvPr>
          <p:cNvCxnSpPr/>
          <p:nvPr/>
        </p:nvCxnSpPr>
        <p:spPr>
          <a:xfrm>
            <a:off x="0" y="1250830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069C2D-B411-9B58-75B7-E114C71C5FED}"/>
              </a:ext>
            </a:extLst>
          </p:cNvPr>
          <p:cNvSpPr txBox="1"/>
          <p:nvPr/>
        </p:nvSpPr>
        <p:spPr>
          <a:xfrm>
            <a:off x="3281632" y="419833"/>
            <a:ext cx="562873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ockwell Extra Bold"/>
              </a:rPr>
              <a:t>Conclusão</a:t>
            </a:r>
            <a:endParaRPr lang="pt-BR" sz="13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Picture 2" descr="Fatec Votorantim">
            <a:extLst>
              <a:ext uri="{FF2B5EF4-FFF2-40B4-BE49-F238E27FC236}">
                <a16:creationId xmlns:a16="http://schemas.microsoft.com/office/drawing/2014/main" id="{9521EB3F-724F-885C-A1B8-C737EA817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tec Votorantim">
            <a:extLst>
              <a:ext uri="{FF2B5EF4-FFF2-40B4-BE49-F238E27FC236}">
                <a16:creationId xmlns:a16="http://schemas.microsoft.com/office/drawing/2014/main" id="{05BFEC31-1C53-7CB9-020B-FB84DD7D3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5646A20-8568-7C69-352E-31D7ADE35E9F}"/>
              </a:ext>
            </a:extLst>
          </p:cNvPr>
          <p:cNvSpPr txBox="1"/>
          <p:nvPr/>
        </p:nvSpPr>
        <p:spPr>
          <a:xfrm>
            <a:off x="974738" y="2257864"/>
            <a:ext cx="96444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ookman Old Style"/>
              </a:rPr>
              <a:t>- Alterado a aparência e layout do site, devido as mudanças no desenvolvimento e necessidade.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96F3F2-D352-7FE0-A5DA-7DB644E410ED}"/>
              </a:ext>
            </a:extLst>
          </p:cNvPr>
          <p:cNvSpPr txBox="1"/>
          <p:nvPr/>
        </p:nvSpPr>
        <p:spPr>
          <a:xfrm>
            <a:off x="974738" y="3353204"/>
            <a:ext cx="105913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solidFill>
                  <a:schemeClr val="bg1"/>
                </a:solidFill>
                <a:latin typeface="Bookman Old Style"/>
              </a:rPr>
              <a:t>Dificuldade em acrescentar todos requisitos propostos anteriormente.</a:t>
            </a:r>
          </a:p>
          <a:p>
            <a:pPr marL="342900" indent="-342900">
              <a:buFont typeface="Calibri"/>
              <a:buChar char="-"/>
            </a:pPr>
            <a:endParaRPr lang="pt-BR" sz="2400" dirty="0">
              <a:solidFill>
                <a:schemeClr val="bg1"/>
              </a:solidFill>
              <a:latin typeface="Bookman Old Style"/>
            </a:endParaRPr>
          </a:p>
          <a:p>
            <a:pPr marL="342900" indent="-342900">
              <a:buFont typeface="Calibri"/>
              <a:buChar char="-"/>
            </a:pPr>
            <a:r>
              <a:rPr lang="pt-BR" sz="2400" dirty="0" err="1">
                <a:solidFill>
                  <a:schemeClr val="bg1"/>
                </a:solidFill>
                <a:latin typeface="Bookman Old Style"/>
              </a:rPr>
              <a:t>React</a:t>
            </a:r>
            <a:r>
              <a:rPr lang="pt-BR" sz="2400" dirty="0">
                <a:solidFill>
                  <a:schemeClr val="bg1"/>
                </a:solidFill>
                <a:latin typeface="Bookman Old Style"/>
              </a:rPr>
              <a:t> mostrou ser uma framework completa e melhor de se trabalhar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420F94F-9603-CC95-DD7B-1F1FF6A9957D}"/>
              </a:ext>
            </a:extLst>
          </p:cNvPr>
          <p:cNvCxnSpPr/>
          <p:nvPr/>
        </p:nvCxnSpPr>
        <p:spPr>
          <a:xfrm>
            <a:off x="0" y="1250830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16A5A8-FE2F-A79A-1E79-E9F1E65E71CD}"/>
              </a:ext>
            </a:extLst>
          </p:cNvPr>
          <p:cNvSpPr txBox="1"/>
          <p:nvPr/>
        </p:nvSpPr>
        <p:spPr>
          <a:xfrm>
            <a:off x="3431886" y="591551"/>
            <a:ext cx="814011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Rockwell Extra Bold"/>
              </a:rPr>
              <a:t>Futuras implementações</a:t>
            </a:r>
            <a:endParaRPr lang="pt-BR" sz="36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860F0B81-DD86-79EF-4C0E-EE9C961B8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86389025-B706-AC15-BCFE-BD7FCE628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A36378-8069-BC70-ABD6-7E526164067F}"/>
              </a:ext>
            </a:extLst>
          </p:cNvPr>
          <p:cNvSpPr txBox="1"/>
          <p:nvPr/>
        </p:nvSpPr>
        <p:spPr>
          <a:xfrm>
            <a:off x="628795" y="2240100"/>
            <a:ext cx="1057222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 - </a:t>
            </a: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Site completamente dinâmico, com cada interação tendo um reação visual.</a:t>
            </a:r>
            <a:b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b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- Todos </a:t>
            </a:r>
            <a:r>
              <a:rPr lang="pt-BR" sz="24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feactures</a:t>
            </a: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funcionando.</a:t>
            </a:r>
          </a:p>
          <a:p>
            <a:endParaRPr lang="pt-B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Melhor desempenho.</a:t>
            </a:r>
          </a:p>
          <a:p>
            <a:endParaRPr lang="pt-B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Melhores exemplos práticos de programação para usuários.</a:t>
            </a:r>
          </a:p>
          <a:p>
            <a:pPr marL="285750" indent="-285750">
              <a:buFont typeface="Calibri"/>
              <a:buChar char="-"/>
            </a:pPr>
            <a:endParaRPr lang="pt-B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Site apresentar 100% do que foi proposto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F18882-DE9B-88E1-CC70-55A8E2751FF5}"/>
              </a:ext>
            </a:extLst>
          </p:cNvPr>
          <p:cNvSpPr txBox="1"/>
          <p:nvPr/>
        </p:nvSpPr>
        <p:spPr>
          <a:xfrm>
            <a:off x="7154091" y="5878382"/>
            <a:ext cx="4884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ookman Old Style"/>
              </a:rPr>
              <a:t>Gratos pela atenção!!!</a:t>
            </a:r>
          </a:p>
        </p:txBody>
      </p:sp>
      <p:pic>
        <p:nvPicPr>
          <p:cNvPr id="15" name="Gráfico 14" descr="Servidor">
            <a:extLst>
              <a:ext uri="{FF2B5EF4-FFF2-40B4-BE49-F238E27FC236}">
                <a16:creationId xmlns:a16="http://schemas.microsoft.com/office/drawing/2014/main" id="{B8D97061-B3FF-4381-8B40-0EDDEAB8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5069" y="4017693"/>
            <a:ext cx="614517" cy="499284"/>
          </a:xfrm>
          <a:prstGeom prst="rect">
            <a:avLst/>
          </a:prstGeom>
        </p:spPr>
      </p:pic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570B87A1-E096-494D-B42F-E6460FE8E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5975" y="2655416"/>
            <a:ext cx="532990" cy="431913"/>
          </a:xfrm>
          <a:prstGeom prst="rect">
            <a:avLst/>
          </a:prstGeom>
        </p:spPr>
      </p:pic>
      <p:pic>
        <p:nvPicPr>
          <p:cNvPr id="9" name="Gráfico 8" descr="Banco de dados">
            <a:extLst>
              <a:ext uri="{FF2B5EF4-FFF2-40B4-BE49-F238E27FC236}">
                <a16:creationId xmlns:a16="http://schemas.microsoft.com/office/drawing/2014/main" id="{41E668A6-392E-4E45-B834-B7C991BE8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6194" y="3297621"/>
            <a:ext cx="752168" cy="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7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Mulher de vestido&#10;&#10;Descrição gerada automaticamente">
            <a:extLst>
              <a:ext uri="{FF2B5EF4-FFF2-40B4-BE49-F238E27FC236}">
                <a16:creationId xmlns:a16="http://schemas.microsoft.com/office/drawing/2014/main" id="{6C242D24-9D0B-CCB7-2F47-DE967C4F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12097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5570310" y="5083166"/>
                </a:moveTo>
                <a:lnTo>
                  <a:pt x="5599397" y="5178067"/>
                </a:lnTo>
                <a:lnTo>
                  <a:pt x="5538019" y="5178067"/>
                </a:lnTo>
                <a:close/>
                <a:moveTo>
                  <a:pt x="2543421" y="5078236"/>
                </a:moveTo>
                <a:lnTo>
                  <a:pt x="2548351" y="5078236"/>
                </a:lnTo>
                <a:cubicBezTo>
                  <a:pt x="2574643" y="5078236"/>
                  <a:pt x="2592884" y="5082262"/>
                  <a:pt x="2603073" y="5090314"/>
                </a:cubicBezTo>
                <a:cubicBezTo>
                  <a:pt x="2613426" y="5098366"/>
                  <a:pt x="2620656" y="5109787"/>
                  <a:pt x="2624765" y="5124577"/>
                </a:cubicBezTo>
                <a:cubicBezTo>
                  <a:pt x="2628708" y="5139367"/>
                  <a:pt x="2630681" y="5154321"/>
                  <a:pt x="2630681" y="5169440"/>
                </a:cubicBezTo>
                <a:cubicBezTo>
                  <a:pt x="2630681" y="5194582"/>
                  <a:pt x="2626079" y="5215452"/>
                  <a:pt x="2616877" y="5232049"/>
                </a:cubicBezTo>
                <a:cubicBezTo>
                  <a:pt x="2607510" y="5248647"/>
                  <a:pt x="2587215" y="5256946"/>
                  <a:pt x="2555992" y="5256946"/>
                </a:cubicBezTo>
                <a:lnTo>
                  <a:pt x="2543421" y="5256946"/>
                </a:lnTo>
                <a:close/>
                <a:moveTo>
                  <a:pt x="5969709" y="5071334"/>
                </a:moveTo>
                <a:lnTo>
                  <a:pt x="5981787" y="5071334"/>
                </a:lnTo>
                <a:cubicBezTo>
                  <a:pt x="6001836" y="5071334"/>
                  <a:pt x="6015640" y="5071909"/>
                  <a:pt x="6023199" y="5073059"/>
                </a:cubicBezTo>
                <a:cubicBezTo>
                  <a:pt x="6031087" y="5074210"/>
                  <a:pt x="6037578" y="5077496"/>
                  <a:pt x="6042672" y="5082919"/>
                </a:cubicBezTo>
                <a:cubicBezTo>
                  <a:pt x="6047766" y="5088178"/>
                  <a:pt x="6050313" y="5095244"/>
                  <a:pt x="6050313" y="5104118"/>
                </a:cubicBezTo>
                <a:cubicBezTo>
                  <a:pt x="6050313" y="5112992"/>
                  <a:pt x="6047766" y="5119976"/>
                  <a:pt x="6042672" y="5125070"/>
                </a:cubicBezTo>
                <a:cubicBezTo>
                  <a:pt x="6037578" y="5130493"/>
                  <a:pt x="6031333" y="5133780"/>
                  <a:pt x="6023939" y="5134930"/>
                </a:cubicBezTo>
                <a:cubicBezTo>
                  <a:pt x="6017037" y="5136080"/>
                  <a:pt x="6003889" y="5136655"/>
                  <a:pt x="5984499" y="5136655"/>
                </a:cubicBezTo>
                <a:lnTo>
                  <a:pt x="5969709" y="5136655"/>
                </a:lnTo>
                <a:close/>
                <a:moveTo>
                  <a:pt x="4155857" y="5071334"/>
                </a:moveTo>
                <a:lnTo>
                  <a:pt x="4176563" y="5071334"/>
                </a:lnTo>
                <a:cubicBezTo>
                  <a:pt x="4192339" y="5071334"/>
                  <a:pt x="4203513" y="5072073"/>
                  <a:pt x="4210086" y="5073552"/>
                </a:cubicBezTo>
                <a:cubicBezTo>
                  <a:pt x="4216988" y="5075031"/>
                  <a:pt x="4222493" y="5078482"/>
                  <a:pt x="4226602" y="5083905"/>
                </a:cubicBezTo>
                <a:cubicBezTo>
                  <a:pt x="4230874" y="5089492"/>
                  <a:pt x="4233011" y="5096312"/>
                  <a:pt x="4233011" y="5104364"/>
                </a:cubicBezTo>
                <a:cubicBezTo>
                  <a:pt x="4233011" y="5116689"/>
                  <a:pt x="4229067" y="5124988"/>
                  <a:pt x="4221179" y="5129261"/>
                </a:cubicBezTo>
                <a:cubicBezTo>
                  <a:pt x="4212962" y="5133533"/>
                  <a:pt x="4199816" y="5135669"/>
                  <a:pt x="4181739" y="5135669"/>
                </a:cubicBezTo>
                <a:lnTo>
                  <a:pt x="4155857" y="5135669"/>
                </a:lnTo>
                <a:close/>
                <a:moveTo>
                  <a:pt x="2112084" y="5071334"/>
                </a:moveTo>
                <a:lnTo>
                  <a:pt x="2124163" y="5071334"/>
                </a:lnTo>
                <a:cubicBezTo>
                  <a:pt x="2144211" y="5071334"/>
                  <a:pt x="2158015" y="5071909"/>
                  <a:pt x="2165574" y="5073059"/>
                </a:cubicBezTo>
                <a:cubicBezTo>
                  <a:pt x="2173462" y="5074210"/>
                  <a:pt x="2179953" y="5077496"/>
                  <a:pt x="2185047" y="5082919"/>
                </a:cubicBezTo>
                <a:cubicBezTo>
                  <a:pt x="2190142" y="5088178"/>
                  <a:pt x="2192689" y="5095244"/>
                  <a:pt x="2192689" y="5104118"/>
                </a:cubicBezTo>
                <a:cubicBezTo>
                  <a:pt x="2192689" y="5112992"/>
                  <a:pt x="2190142" y="5119976"/>
                  <a:pt x="2185047" y="5125070"/>
                </a:cubicBezTo>
                <a:cubicBezTo>
                  <a:pt x="2179953" y="5130493"/>
                  <a:pt x="2173708" y="5133780"/>
                  <a:pt x="2166314" y="5134930"/>
                </a:cubicBezTo>
                <a:cubicBezTo>
                  <a:pt x="2159412" y="5136080"/>
                  <a:pt x="2146265" y="5136655"/>
                  <a:pt x="2126874" y="5136655"/>
                </a:cubicBezTo>
                <a:lnTo>
                  <a:pt x="2112084" y="5136655"/>
                </a:lnTo>
                <a:close/>
                <a:moveTo>
                  <a:pt x="5809240" y="4996152"/>
                </a:moveTo>
                <a:lnTo>
                  <a:pt x="5809240" y="5078236"/>
                </a:lnTo>
                <a:lnTo>
                  <a:pt x="5837094" y="5078236"/>
                </a:lnTo>
                <a:lnTo>
                  <a:pt x="5837094" y="5256946"/>
                </a:lnTo>
                <a:lnTo>
                  <a:pt x="5809240" y="5256946"/>
                </a:lnTo>
                <a:lnTo>
                  <a:pt x="5809240" y="5339029"/>
                </a:lnTo>
                <a:lnTo>
                  <a:pt x="5995591" y="5339029"/>
                </a:lnTo>
                <a:lnTo>
                  <a:pt x="5995591" y="5256946"/>
                </a:lnTo>
                <a:lnTo>
                  <a:pt x="5969709" y="5256946"/>
                </a:lnTo>
                <a:lnTo>
                  <a:pt x="5969709" y="5199019"/>
                </a:lnTo>
                <a:lnTo>
                  <a:pt x="6011860" y="5199019"/>
                </a:lnTo>
                <a:lnTo>
                  <a:pt x="6086548" y="5339029"/>
                </a:lnTo>
                <a:lnTo>
                  <a:pt x="6210043" y="5339029"/>
                </a:lnTo>
                <a:lnTo>
                  <a:pt x="6210043" y="5256946"/>
                </a:lnTo>
                <a:lnTo>
                  <a:pt x="6185393" y="5256946"/>
                </a:lnTo>
                <a:lnTo>
                  <a:pt x="6138066" y="5178560"/>
                </a:lnTo>
                <a:cubicBezTo>
                  <a:pt x="6153020" y="5171822"/>
                  <a:pt x="6165098" y="5161305"/>
                  <a:pt x="6174301" y="5147008"/>
                </a:cubicBezTo>
                <a:cubicBezTo>
                  <a:pt x="6183504" y="5132547"/>
                  <a:pt x="6188105" y="5116443"/>
                  <a:pt x="6188105" y="5098695"/>
                </a:cubicBezTo>
                <a:cubicBezTo>
                  <a:pt x="6188105" y="5075031"/>
                  <a:pt x="6180546" y="5054490"/>
                  <a:pt x="6165427" y="5037071"/>
                </a:cubicBezTo>
                <a:cubicBezTo>
                  <a:pt x="6150474" y="5019980"/>
                  <a:pt x="6131000" y="5008888"/>
                  <a:pt x="6107008" y="5003794"/>
                </a:cubicBezTo>
                <a:cubicBezTo>
                  <a:pt x="6098463" y="5001986"/>
                  <a:pt x="6089096" y="5000548"/>
                  <a:pt x="6078907" y="4999480"/>
                </a:cubicBezTo>
                <a:cubicBezTo>
                  <a:pt x="6068718" y="4998412"/>
                  <a:pt x="6056476" y="4997590"/>
                  <a:pt x="6042179" y="4997015"/>
                </a:cubicBezTo>
                <a:cubicBezTo>
                  <a:pt x="6027882" y="4996440"/>
                  <a:pt x="6012353" y="4996152"/>
                  <a:pt x="5995591" y="4996152"/>
                </a:cubicBezTo>
                <a:close/>
                <a:moveTo>
                  <a:pt x="5465056" y="4996152"/>
                </a:moveTo>
                <a:lnTo>
                  <a:pt x="5465056" y="5078236"/>
                </a:lnTo>
                <a:lnTo>
                  <a:pt x="5492664" y="5078236"/>
                </a:lnTo>
                <a:lnTo>
                  <a:pt x="5428328" y="5256946"/>
                </a:lnTo>
                <a:lnTo>
                  <a:pt x="5402199" y="5256946"/>
                </a:lnTo>
                <a:lnTo>
                  <a:pt x="5402199" y="5339029"/>
                </a:lnTo>
                <a:lnTo>
                  <a:pt x="5538019" y="5339029"/>
                </a:lnTo>
                <a:lnTo>
                  <a:pt x="5538019" y="5263848"/>
                </a:lnTo>
                <a:lnTo>
                  <a:pt x="5509918" y="5263848"/>
                </a:lnTo>
                <a:lnTo>
                  <a:pt x="5524955" y="5220711"/>
                </a:lnTo>
                <a:lnTo>
                  <a:pt x="5612708" y="5220711"/>
                </a:lnTo>
                <a:lnTo>
                  <a:pt x="5625772" y="5263848"/>
                </a:lnTo>
                <a:lnTo>
                  <a:pt x="5595699" y="5263848"/>
                </a:lnTo>
                <a:lnTo>
                  <a:pt x="5595699" y="5339029"/>
                </a:lnTo>
                <a:lnTo>
                  <a:pt x="5774656" y="5339029"/>
                </a:lnTo>
                <a:lnTo>
                  <a:pt x="5774656" y="5256946"/>
                </a:lnTo>
                <a:lnTo>
                  <a:pt x="5749513" y="5256946"/>
                </a:lnTo>
                <a:lnTo>
                  <a:pt x="5683945" y="5078236"/>
                </a:lnTo>
                <a:lnTo>
                  <a:pt x="5711553" y="5078236"/>
                </a:lnTo>
                <a:lnTo>
                  <a:pt x="5711553" y="4996152"/>
                </a:lnTo>
                <a:close/>
                <a:moveTo>
                  <a:pt x="4993945" y="4996152"/>
                </a:moveTo>
                <a:lnTo>
                  <a:pt x="4993945" y="5078236"/>
                </a:lnTo>
                <a:lnTo>
                  <a:pt x="5024018" y="5078236"/>
                </a:lnTo>
                <a:lnTo>
                  <a:pt x="5024018" y="5256946"/>
                </a:lnTo>
                <a:lnTo>
                  <a:pt x="4993945" y="5256946"/>
                </a:lnTo>
                <a:lnTo>
                  <a:pt x="4993945" y="5339029"/>
                </a:lnTo>
                <a:lnTo>
                  <a:pt x="5134695" y="5339029"/>
                </a:lnTo>
                <a:lnTo>
                  <a:pt x="5134695" y="5256946"/>
                </a:lnTo>
                <a:lnTo>
                  <a:pt x="5104376" y="5256946"/>
                </a:lnTo>
                <a:lnTo>
                  <a:pt x="5104376" y="5136162"/>
                </a:lnTo>
                <a:lnTo>
                  <a:pt x="5248823" y="5343466"/>
                </a:lnTo>
                <a:lnTo>
                  <a:pt x="5361718" y="5343466"/>
                </a:lnTo>
                <a:lnTo>
                  <a:pt x="5361718" y="5078236"/>
                </a:lnTo>
                <a:lnTo>
                  <a:pt x="5391545" y="5078236"/>
                </a:lnTo>
                <a:lnTo>
                  <a:pt x="5391545" y="4996152"/>
                </a:lnTo>
                <a:lnTo>
                  <a:pt x="5253260" y="4996152"/>
                </a:lnTo>
                <a:lnTo>
                  <a:pt x="5253260" y="5078236"/>
                </a:lnTo>
                <a:lnTo>
                  <a:pt x="5281114" y="5078236"/>
                </a:lnTo>
                <a:lnTo>
                  <a:pt x="5281114" y="5175355"/>
                </a:lnTo>
                <a:lnTo>
                  <a:pt x="5156387" y="4996152"/>
                </a:lnTo>
                <a:close/>
                <a:moveTo>
                  <a:pt x="4757053" y="4996152"/>
                </a:moveTo>
                <a:lnTo>
                  <a:pt x="4757053" y="5078236"/>
                </a:lnTo>
                <a:lnTo>
                  <a:pt x="4788605" y="5078236"/>
                </a:lnTo>
                <a:lnTo>
                  <a:pt x="4788605" y="5256946"/>
                </a:lnTo>
                <a:lnTo>
                  <a:pt x="4757053" y="5256946"/>
                </a:lnTo>
                <a:lnTo>
                  <a:pt x="4757053" y="5339029"/>
                </a:lnTo>
                <a:lnTo>
                  <a:pt x="4952525" y="5339029"/>
                </a:lnTo>
                <a:lnTo>
                  <a:pt x="4952525" y="5256946"/>
                </a:lnTo>
                <a:lnTo>
                  <a:pt x="4921220" y="5256946"/>
                </a:lnTo>
                <a:lnTo>
                  <a:pt x="4921220" y="5078236"/>
                </a:lnTo>
                <a:lnTo>
                  <a:pt x="4952525" y="5078236"/>
                </a:lnTo>
                <a:lnTo>
                  <a:pt x="4952525" y="4996152"/>
                </a:lnTo>
                <a:close/>
                <a:moveTo>
                  <a:pt x="4404874" y="4996152"/>
                </a:moveTo>
                <a:lnTo>
                  <a:pt x="4404874" y="5078236"/>
                </a:lnTo>
                <a:lnTo>
                  <a:pt x="4435687" y="5078236"/>
                </a:lnTo>
                <a:lnTo>
                  <a:pt x="4435687" y="5256946"/>
                </a:lnTo>
                <a:lnTo>
                  <a:pt x="4404874" y="5256946"/>
                </a:lnTo>
                <a:lnTo>
                  <a:pt x="4404874" y="5339029"/>
                </a:lnTo>
                <a:lnTo>
                  <a:pt x="4731236" y="5339029"/>
                </a:lnTo>
                <a:lnTo>
                  <a:pt x="4731236" y="5201977"/>
                </a:lnTo>
                <a:lnTo>
                  <a:pt x="4649399" y="5201977"/>
                </a:lnTo>
                <a:lnTo>
                  <a:pt x="4649399" y="5256946"/>
                </a:lnTo>
                <a:lnTo>
                  <a:pt x="4568302" y="5256946"/>
                </a:lnTo>
                <a:lnTo>
                  <a:pt x="4568302" y="5078236"/>
                </a:lnTo>
                <a:lnTo>
                  <a:pt x="4600840" y="5078236"/>
                </a:lnTo>
                <a:lnTo>
                  <a:pt x="4600840" y="4996152"/>
                </a:lnTo>
                <a:close/>
                <a:moveTo>
                  <a:pt x="3989965" y="4996152"/>
                </a:moveTo>
                <a:lnTo>
                  <a:pt x="3989965" y="5078236"/>
                </a:lnTo>
                <a:lnTo>
                  <a:pt x="4023242" y="5078236"/>
                </a:lnTo>
                <a:lnTo>
                  <a:pt x="4023242" y="5256946"/>
                </a:lnTo>
                <a:lnTo>
                  <a:pt x="3989965" y="5256946"/>
                </a:lnTo>
                <a:lnTo>
                  <a:pt x="3989965" y="5339029"/>
                </a:lnTo>
                <a:lnTo>
                  <a:pt x="4190367" y="5339029"/>
                </a:lnTo>
                <a:lnTo>
                  <a:pt x="4190367" y="5256946"/>
                </a:lnTo>
                <a:lnTo>
                  <a:pt x="4155857" y="5256946"/>
                </a:lnTo>
                <a:lnTo>
                  <a:pt x="4155857" y="5208879"/>
                </a:lnTo>
                <a:lnTo>
                  <a:pt x="4209347" y="5208879"/>
                </a:lnTo>
                <a:cubicBezTo>
                  <a:pt x="4251580" y="5208879"/>
                  <a:pt x="4282804" y="5205346"/>
                  <a:pt x="4303016" y="5198280"/>
                </a:cubicBezTo>
                <a:cubicBezTo>
                  <a:pt x="4323557" y="5191049"/>
                  <a:pt x="4340072" y="5179381"/>
                  <a:pt x="4352561" y="5163277"/>
                </a:cubicBezTo>
                <a:cubicBezTo>
                  <a:pt x="4365050" y="5147337"/>
                  <a:pt x="4371295" y="5127289"/>
                  <a:pt x="4371295" y="5103132"/>
                </a:cubicBezTo>
                <a:cubicBezTo>
                  <a:pt x="4371295" y="5083576"/>
                  <a:pt x="4366037" y="5065582"/>
                  <a:pt x="4355519" y="5049149"/>
                </a:cubicBezTo>
                <a:cubicBezTo>
                  <a:pt x="4345002" y="5032716"/>
                  <a:pt x="4328569" y="5019734"/>
                  <a:pt x="4306221" y="5010203"/>
                </a:cubicBezTo>
                <a:cubicBezTo>
                  <a:pt x="4283871" y="5000836"/>
                  <a:pt x="4248540" y="4996152"/>
                  <a:pt x="4200226" y="4996152"/>
                </a:cubicBezTo>
                <a:close/>
                <a:moveTo>
                  <a:pt x="3756928" y="4996152"/>
                </a:moveTo>
                <a:lnTo>
                  <a:pt x="3756928" y="5078236"/>
                </a:lnTo>
                <a:lnTo>
                  <a:pt x="3788480" y="5078236"/>
                </a:lnTo>
                <a:lnTo>
                  <a:pt x="3788480" y="5256946"/>
                </a:lnTo>
                <a:lnTo>
                  <a:pt x="3756928" y="5256946"/>
                </a:lnTo>
                <a:lnTo>
                  <a:pt x="3756928" y="5339029"/>
                </a:lnTo>
                <a:lnTo>
                  <a:pt x="3952400" y="5339029"/>
                </a:lnTo>
                <a:lnTo>
                  <a:pt x="3952400" y="5256946"/>
                </a:lnTo>
                <a:lnTo>
                  <a:pt x="3921095" y="5256946"/>
                </a:lnTo>
                <a:lnTo>
                  <a:pt x="3921095" y="5078236"/>
                </a:lnTo>
                <a:lnTo>
                  <a:pt x="3952400" y="5078236"/>
                </a:lnTo>
                <a:lnTo>
                  <a:pt x="3952400" y="4996152"/>
                </a:lnTo>
                <a:close/>
                <a:moveTo>
                  <a:pt x="2813953" y="4996152"/>
                </a:moveTo>
                <a:lnTo>
                  <a:pt x="2813953" y="5078236"/>
                </a:lnTo>
                <a:lnTo>
                  <a:pt x="2845504" y="5078236"/>
                </a:lnTo>
                <a:lnTo>
                  <a:pt x="2845504" y="5256946"/>
                </a:lnTo>
                <a:lnTo>
                  <a:pt x="2813953" y="5256946"/>
                </a:lnTo>
                <a:lnTo>
                  <a:pt x="2813953" y="5339029"/>
                </a:lnTo>
                <a:lnTo>
                  <a:pt x="3009425" y="5339029"/>
                </a:lnTo>
                <a:lnTo>
                  <a:pt x="3009425" y="5256946"/>
                </a:lnTo>
                <a:lnTo>
                  <a:pt x="2978120" y="5256946"/>
                </a:lnTo>
                <a:lnTo>
                  <a:pt x="2978120" y="5078236"/>
                </a:lnTo>
                <a:lnTo>
                  <a:pt x="3009425" y="5078236"/>
                </a:lnTo>
                <a:lnTo>
                  <a:pt x="3009425" y="4996152"/>
                </a:lnTo>
                <a:close/>
                <a:moveTo>
                  <a:pt x="2383938" y="4996152"/>
                </a:moveTo>
                <a:lnTo>
                  <a:pt x="2383938" y="5078236"/>
                </a:lnTo>
                <a:lnTo>
                  <a:pt x="2410806" y="5078236"/>
                </a:lnTo>
                <a:lnTo>
                  <a:pt x="2410806" y="5256946"/>
                </a:lnTo>
                <a:lnTo>
                  <a:pt x="2383938" y="5256946"/>
                </a:lnTo>
                <a:lnTo>
                  <a:pt x="2383938" y="5339029"/>
                </a:lnTo>
                <a:lnTo>
                  <a:pt x="2543421" y="5339029"/>
                </a:lnTo>
                <a:cubicBezTo>
                  <a:pt x="2589926" y="5339029"/>
                  <a:pt x="2624272" y="5337057"/>
                  <a:pt x="2646457" y="5333113"/>
                </a:cubicBezTo>
                <a:cubicBezTo>
                  <a:pt x="2668806" y="5329169"/>
                  <a:pt x="2689347" y="5320706"/>
                  <a:pt x="2708080" y="5307724"/>
                </a:cubicBezTo>
                <a:cubicBezTo>
                  <a:pt x="2727307" y="5294742"/>
                  <a:pt x="2743165" y="5276090"/>
                  <a:pt x="2755655" y="5251769"/>
                </a:cubicBezTo>
                <a:cubicBezTo>
                  <a:pt x="2768308" y="5227284"/>
                  <a:pt x="2774635" y="5200169"/>
                  <a:pt x="2774635" y="5170425"/>
                </a:cubicBezTo>
                <a:cubicBezTo>
                  <a:pt x="2774635" y="5155636"/>
                  <a:pt x="2773074" y="5141503"/>
                  <a:pt x="2769951" y="5128028"/>
                </a:cubicBezTo>
                <a:cubicBezTo>
                  <a:pt x="2766829" y="5114553"/>
                  <a:pt x="2762310" y="5101899"/>
                  <a:pt x="2756394" y="5090068"/>
                </a:cubicBezTo>
                <a:cubicBezTo>
                  <a:pt x="2744397" y="5065418"/>
                  <a:pt x="2727965" y="5045862"/>
                  <a:pt x="2707095" y="5031401"/>
                </a:cubicBezTo>
                <a:cubicBezTo>
                  <a:pt x="2686060" y="5017105"/>
                  <a:pt x="2663629" y="5007655"/>
                  <a:pt x="2639801" y="5003054"/>
                </a:cubicBezTo>
                <a:cubicBezTo>
                  <a:pt x="2616137" y="4998453"/>
                  <a:pt x="2585572" y="4996152"/>
                  <a:pt x="2548104" y="4996152"/>
                </a:cubicBezTo>
                <a:close/>
                <a:moveTo>
                  <a:pt x="1951615" y="4996152"/>
                </a:moveTo>
                <a:lnTo>
                  <a:pt x="1951615" y="5078236"/>
                </a:lnTo>
                <a:lnTo>
                  <a:pt x="1979469" y="5078236"/>
                </a:lnTo>
                <a:lnTo>
                  <a:pt x="1979469" y="5256946"/>
                </a:lnTo>
                <a:lnTo>
                  <a:pt x="1951615" y="5256946"/>
                </a:lnTo>
                <a:lnTo>
                  <a:pt x="1951615" y="5339029"/>
                </a:lnTo>
                <a:lnTo>
                  <a:pt x="2137967" y="5339029"/>
                </a:lnTo>
                <a:lnTo>
                  <a:pt x="2137967" y="5256946"/>
                </a:lnTo>
                <a:lnTo>
                  <a:pt x="2112084" y="5256946"/>
                </a:lnTo>
                <a:lnTo>
                  <a:pt x="2112084" y="5199019"/>
                </a:lnTo>
                <a:lnTo>
                  <a:pt x="2154235" y="5199019"/>
                </a:lnTo>
                <a:lnTo>
                  <a:pt x="2228924" y="5339029"/>
                </a:lnTo>
                <a:lnTo>
                  <a:pt x="2352419" y="5339029"/>
                </a:lnTo>
                <a:lnTo>
                  <a:pt x="2352419" y="5256946"/>
                </a:lnTo>
                <a:lnTo>
                  <a:pt x="2327769" y="5256946"/>
                </a:lnTo>
                <a:lnTo>
                  <a:pt x="2280442" y="5178560"/>
                </a:lnTo>
                <a:cubicBezTo>
                  <a:pt x="2295396" y="5171822"/>
                  <a:pt x="2307474" y="5161305"/>
                  <a:pt x="2316677" y="5147008"/>
                </a:cubicBezTo>
                <a:cubicBezTo>
                  <a:pt x="2325879" y="5132547"/>
                  <a:pt x="2330480" y="5116443"/>
                  <a:pt x="2330480" y="5098695"/>
                </a:cubicBezTo>
                <a:cubicBezTo>
                  <a:pt x="2330480" y="5075031"/>
                  <a:pt x="2322921" y="5054490"/>
                  <a:pt x="2307803" y="5037071"/>
                </a:cubicBezTo>
                <a:cubicBezTo>
                  <a:pt x="2292849" y="5019980"/>
                  <a:pt x="2273375" y="5008888"/>
                  <a:pt x="2249383" y="5003794"/>
                </a:cubicBezTo>
                <a:cubicBezTo>
                  <a:pt x="2240838" y="5001986"/>
                  <a:pt x="2231471" y="5000548"/>
                  <a:pt x="2221282" y="4999480"/>
                </a:cubicBezTo>
                <a:cubicBezTo>
                  <a:pt x="2211094" y="4998412"/>
                  <a:pt x="2198851" y="4997590"/>
                  <a:pt x="2184554" y="4997015"/>
                </a:cubicBezTo>
                <a:cubicBezTo>
                  <a:pt x="2170258" y="4996440"/>
                  <a:pt x="2154728" y="4996152"/>
                  <a:pt x="2137967" y="4996152"/>
                </a:cubicBezTo>
                <a:close/>
                <a:moveTo>
                  <a:pt x="1570861" y="4996152"/>
                </a:moveTo>
                <a:lnTo>
                  <a:pt x="1570861" y="5078236"/>
                </a:lnTo>
                <a:lnTo>
                  <a:pt x="1597976" y="5078236"/>
                </a:lnTo>
                <a:lnTo>
                  <a:pt x="1597976" y="5256946"/>
                </a:lnTo>
                <a:lnTo>
                  <a:pt x="1571355" y="5256946"/>
                </a:lnTo>
                <a:lnTo>
                  <a:pt x="1571355" y="5339029"/>
                </a:lnTo>
                <a:lnTo>
                  <a:pt x="1898456" y="5339029"/>
                </a:lnTo>
                <a:lnTo>
                  <a:pt x="1898456" y="5229338"/>
                </a:lnTo>
                <a:lnTo>
                  <a:pt x="1808484" y="5229338"/>
                </a:lnTo>
                <a:lnTo>
                  <a:pt x="1808484" y="5256946"/>
                </a:lnTo>
                <a:lnTo>
                  <a:pt x="1730592" y="5256946"/>
                </a:lnTo>
                <a:lnTo>
                  <a:pt x="1730592" y="5200745"/>
                </a:lnTo>
                <a:lnTo>
                  <a:pt x="1798378" y="5200745"/>
                </a:lnTo>
                <a:lnTo>
                  <a:pt x="1798378" y="5130986"/>
                </a:lnTo>
                <a:lnTo>
                  <a:pt x="1730592" y="5130986"/>
                </a:lnTo>
                <a:lnTo>
                  <a:pt x="1730592" y="5078236"/>
                </a:lnTo>
                <a:lnTo>
                  <a:pt x="1808484" y="5078236"/>
                </a:lnTo>
                <a:lnTo>
                  <a:pt x="1808484" y="5105843"/>
                </a:lnTo>
                <a:lnTo>
                  <a:pt x="1898456" y="5105843"/>
                </a:lnTo>
                <a:lnTo>
                  <a:pt x="1898456" y="4996152"/>
                </a:lnTo>
                <a:close/>
                <a:moveTo>
                  <a:pt x="1186657" y="4996152"/>
                </a:moveTo>
                <a:lnTo>
                  <a:pt x="1186657" y="5140599"/>
                </a:lnTo>
                <a:lnTo>
                  <a:pt x="1250993" y="5140599"/>
                </a:lnTo>
                <a:lnTo>
                  <a:pt x="1250993" y="5078236"/>
                </a:lnTo>
                <a:lnTo>
                  <a:pt x="1290432" y="5078236"/>
                </a:lnTo>
                <a:lnTo>
                  <a:pt x="1290432" y="5256946"/>
                </a:lnTo>
                <a:lnTo>
                  <a:pt x="1260853" y="5256946"/>
                </a:lnTo>
                <a:lnTo>
                  <a:pt x="1260853" y="5339029"/>
                </a:lnTo>
                <a:lnTo>
                  <a:pt x="1453366" y="5339029"/>
                </a:lnTo>
                <a:lnTo>
                  <a:pt x="1453366" y="5256946"/>
                </a:lnTo>
                <a:lnTo>
                  <a:pt x="1423047" y="5256946"/>
                </a:lnTo>
                <a:lnTo>
                  <a:pt x="1423047" y="5078236"/>
                </a:lnTo>
                <a:lnTo>
                  <a:pt x="1462240" y="5078236"/>
                </a:lnTo>
                <a:lnTo>
                  <a:pt x="1462240" y="5140599"/>
                </a:lnTo>
                <a:lnTo>
                  <a:pt x="1526576" y="5140599"/>
                </a:lnTo>
                <a:lnTo>
                  <a:pt x="1526576" y="4996152"/>
                </a:lnTo>
                <a:close/>
                <a:moveTo>
                  <a:pt x="755321" y="4996152"/>
                </a:moveTo>
                <a:lnTo>
                  <a:pt x="755321" y="5078236"/>
                </a:lnTo>
                <a:lnTo>
                  <a:pt x="785393" y="5078236"/>
                </a:lnTo>
                <a:lnTo>
                  <a:pt x="785393" y="5256946"/>
                </a:lnTo>
                <a:lnTo>
                  <a:pt x="755321" y="5256946"/>
                </a:lnTo>
                <a:lnTo>
                  <a:pt x="755321" y="5339029"/>
                </a:lnTo>
                <a:lnTo>
                  <a:pt x="896070" y="5339029"/>
                </a:lnTo>
                <a:lnTo>
                  <a:pt x="896070" y="5256946"/>
                </a:lnTo>
                <a:lnTo>
                  <a:pt x="865751" y="5256946"/>
                </a:lnTo>
                <a:lnTo>
                  <a:pt x="865751" y="5136162"/>
                </a:lnTo>
                <a:lnTo>
                  <a:pt x="1010198" y="5343466"/>
                </a:lnTo>
                <a:lnTo>
                  <a:pt x="1123094" y="5343466"/>
                </a:lnTo>
                <a:lnTo>
                  <a:pt x="1123094" y="5078236"/>
                </a:lnTo>
                <a:lnTo>
                  <a:pt x="1152920" y="5078236"/>
                </a:lnTo>
                <a:lnTo>
                  <a:pt x="1152920" y="4996152"/>
                </a:lnTo>
                <a:lnTo>
                  <a:pt x="1014635" y="4996152"/>
                </a:lnTo>
                <a:lnTo>
                  <a:pt x="1014635" y="5078236"/>
                </a:lnTo>
                <a:lnTo>
                  <a:pt x="1042489" y="5078236"/>
                </a:lnTo>
                <a:lnTo>
                  <a:pt x="1042489" y="5175355"/>
                </a:lnTo>
                <a:lnTo>
                  <a:pt x="917762" y="4996152"/>
                </a:lnTo>
                <a:close/>
                <a:moveTo>
                  <a:pt x="527953" y="4996152"/>
                </a:moveTo>
                <a:lnTo>
                  <a:pt x="527953" y="5078236"/>
                </a:lnTo>
                <a:lnTo>
                  <a:pt x="559505" y="5078236"/>
                </a:lnTo>
                <a:lnTo>
                  <a:pt x="559505" y="5256946"/>
                </a:lnTo>
                <a:lnTo>
                  <a:pt x="527953" y="5256946"/>
                </a:lnTo>
                <a:lnTo>
                  <a:pt x="527953" y="5339029"/>
                </a:lnTo>
                <a:lnTo>
                  <a:pt x="723425" y="5339029"/>
                </a:lnTo>
                <a:lnTo>
                  <a:pt x="723425" y="5256946"/>
                </a:lnTo>
                <a:lnTo>
                  <a:pt x="692120" y="5256946"/>
                </a:lnTo>
                <a:lnTo>
                  <a:pt x="692120" y="5078236"/>
                </a:lnTo>
                <a:lnTo>
                  <a:pt x="723425" y="5078236"/>
                </a:lnTo>
                <a:lnTo>
                  <a:pt x="723425" y="4996152"/>
                </a:lnTo>
                <a:close/>
                <a:moveTo>
                  <a:pt x="3151998" y="4991715"/>
                </a:moveTo>
                <a:cubicBezTo>
                  <a:pt x="3121925" y="4991715"/>
                  <a:pt x="3096618" y="5000671"/>
                  <a:pt x="3076077" y="5018584"/>
                </a:cubicBezTo>
                <a:cubicBezTo>
                  <a:pt x="3055371" y="5036496"/>
                  <a:pt x="3045018" y="5061392"/>
                  <a:pt x="3045018" y="5093272"/>
                </a:cubicBezTo>
                <a:cubicBezTo>
                  <a:pt x="3045018" y="5111020"/>
                  <a:pt x="3049373" y="5127206"/>
                  <a:pt x="3058082" y="5141832"/>
                </a:cubicBezTo>
                <a:cubicBezTo>
                  <a:pt x="3066792" y="5156622"/>
                  <a:pt x="3077309" y="5168207"/>
                  <a:pt x="3089634" y="5176588"/>
                </a:cubicBezTo>
                <a:cubicBezTo>
                  <a:pt x="3102780" y="5185790"/>
                  <a:pt x="3123322" y="5196718"/>
                  <a:pt x="3151258" y="5209372"/>
                </a:cubicBezTo>
                <a:cubicBezTo>
                  <a:pt x="3173443" y="5219232"/>
                  <a:pt x="3187986" y="5226955"/>
                  <a:pt x="3194888" y="5232542"/>
                </a:cubicBezTo>
                <a:cubicBezTo>
                  <a:pt x="3201297" y="5237637"/>
                  <a:pt x="3204501" y="5244046"/>
                  <a:pt x="3204501" y="5251769"/>
                </a:cubicBezTo>
                <a:cubicBezTo>
                  <a:pt x="3204501" y="5266559"/>
                  <a:pt x="3195299" y="5273954"/>
                  <a:pt x="3176894" y="5273954"/>
                </a:cubicBezTo>
                <a:cubicBezTo>
                  <a:pt x="3151423" y="5273954"/>
                  <a:pt x="3134085" y="5259000"/>
                  <a:pt x="3124883" y="5229092"/>
                </a:cubicBezTo>
                <a:lnTo>
                  <a:pt x="3047730" y="5229092"/>
                </a:lnTo>
                <a:lnTo>
                  <a:pt x="3047730" y="5339029"/>
                </a:lnTo>
                <a:lnTo>
                  <a:pt x="3124883" y="5339029"/>
                </a:lnTo>
                <a:lnTo>
                  <a:pt x="3124883" y="5316598"/>
                </a:lnTo>
                <a:cubicBezTo>
                  <a:pt x="3149368" y="5334510"/>
                  <a:pt x="3176729" y="5343466"/>
                  <a:pt x="3206966" y="5343466"/>
                </a:cubicBezTo>
                <a:cubicBezTo>
                  <a:pt x="3239504" y="5343466"/>
                  <a:pt x="3266454" y="5333360"/>
                  <a:pt x="3287817" y="5313147"/>
                </a:cubicBezTo>
                <a:cubicBezTo>
                  <a:pt x="3309181" y="5293263"/>
                  <a:pt x="3319862" y="5268942"/>
                  <a:pt x="3319862" y="5240184"/>
                </a:cubicBezTo>
                <a:cubicBezTo>
                  <a:pt x="3319862" y="5221450"/>
                  <a:pt x="3315343" y="5204031"/>
                  <a:pt x="3306304" y="5187927"/>
                </a:cubicBezTo>
                <a:cubicBezTo>
                  <a:pt x="3302361" y="5180696"/>
                  <a:pt x="3297389" y="5173671"/>
                  <a:pt x="3291391" y="5166851"/>
                </a:cubicBezTo>
                <a:cubicBezTo>
                  <a:pt x="3285394" y="5160032"/>
                  <a:pt x="3279518" y="5154732"/>
                  <a:pt x="3273767" y="5150952"/>
                </a:cubicBezTo>
                <a:cubicBezTo>
                  <a:pt x="3262428" y="5143229"/>
                  <a:pt x="3239915" y="5130986"/>
                  <a:pt x="3206227" y="5114224"/>
                </a:cubicBezTo>
                <a:cubicBezTo>
                  <a:pt x="3181084" y="5101899"/>
                  <a:pt x="3166212" y="5093929"/>
                  <a:pt x="3161611" y="5090314"/>
                </a:cubicBezTo>
                <a:cubicBezTo>
                  <a:pt x="3156846" y="5086863"/>
                  <a:pt x="3154463" y="5081687"/>
                  <a:pt x="3154463" y="5074785"/>
                </a:cubicBezTo>
                <a:cubicBezTo>
                  <a:pt x="3154463" y="5060488"/>
                  <a:pt x="3162844" y="5053340"/>
                  <a:pt x="3179605" y="5053340"/>
                </a:cubicBezTo>
                <a:cubicBezTo>
                  <a:pt x="3203433" y="5053340"/>
                  <a:pt x="3220031" y="5066815"/>
                  <a:pt x="3229397" y="5093765"/>
                </a:cubicBezTo>
                <a:lnTo>
                  <a:pt x="3306058" y="5093765"/>
                </a:lnTo>
                <a:lnTo>
                  <a:pt x="3306058" y="4996152"/>
                </a:lnTo>
                <a:lnTo>
                  <a:pt x="3228412" y="4996152"/>
                </a:lnTo>
                <a:lnTo>
                  <a:pt x="3228412" y="5017351"/>
                </a:lnTo>
                <a:cubicBezTo>
                  <a:pt x="3207541" y="5000261"/>
                  <a:pt x="3182070" y="4991715"/>
                  <a:pt x="3151998" y="4991715"/>
                </a:cubicBezTo>
                <a:close/>
                <a:moveTo>
                  <a:pt x="3531398" y="4989251"/>
                </a:moveTo>
                <a:cubicBezTo>
                  <a:pt x="3481770" y="4989251"/>
                  <a:pt x="3441427" y="5006587"/>
                  <a:pt x="3410368" y="5041261"/>
                </a:cubicBezTo>
                <a:cubicBezTo>
                  <a:pt x="3379309" y="5075935"/>
                  <a:pt x="3363780" y="5118086"/>
                  <a:pt x="3363780" y="5167714"/>
                </a:cubicBezTo>
                <a:cubicBezTo>
                  <a:pt x="3363780" y="5217013"/>
                  <a:pt x="3379638" y="5258753"/>
                  <a:pt x="3411354" y="5292934"/>
                </a:cubicBezTo>
                <a:cubicBezTo>
                  <a:pt x="3442905" y="5327279"/>
                  <a:pt x="3491547" y="5344452"/>
                  <a:pt x="3557280" y="5344452"/>
                </a:cubicBezTo>
                <a:cubicBezTo>
                  <a:pt x="3605428" y="5344452"/>
                  <a:pt x="3643225" y="5332702"/>
                  <a:pt x="3670668" y="5309203"/>
                </a:cubicBezTo>
                <a:cubicBezTo>
                  <a:pt x="3697783" y="5285868"/>
                  <a:pt x="3715119" y="5255878"/>
                  <a:pt x="3722679" y="5219232"/>
                </a:cubicBezTo>
                <a:lnTo>
                  <a:pt x="3633694" y="5187927"/>
                </a:lnTo>
                <a:cubicBezTo>
                  <a:pt x="3624984" y="5238048"/>
                  <a:pt x="3603786" y="5263108"/>
                  <a:pt x="3570098" y="5263108"/>
                </a:cubicBezTo>
                <a:cubicBezTo>
                  <a:pt x="3531644" y="5263108"/>
                  <a:pt x="3512418" y="5231064"/>
                  <a:pt x="3512418" y="5166975"/>
                </a:cubicBezTo>
                <a:cubicBezTo>
                  <a:pt x="3512418" y="5103050"/>
                  <a:pt x="3530987" y="5071087"/>
                  <a:pt x="3568126" y="5071087"/>
                </a:cubicBezTo>
                <a:cubicBezTo>
                  <a:pt x="3581601" y="5071087"/>
                  <a:pt x="3593597" y="5075524"/>
                  <a:pt x="3604114" y="5084398"/>
                </a:cubicBezTo>
                <a:cubicBezTo>
                  <a:pt x="3614632" y="5093436"/>
                  <a:pt x="3622109" y="5105761"/>
                  <a:pt x="3626545" y="5121373"/>
                </a:cubicBezTo>
                <a:lnTo>
                  <a:pt x="3712080" y="5121373"/>
                </a:lnTo>
                <a:lnTo>
                  <a:pt x="3712080" y="4996152"/>
                </a:lnTo>
                <a:lnTo>
                  <a:pt x="3629750" y="4996152"/>
                </a:lnTo>
                <a:lnTo>
                  <a:pt x="3629750" y="5019077"/>
                </a:lnTo>
                <a:cubicBezTo>
                  <a:pt x="3604443" y="4999192"/>
                  <a:pt x="3571659" y="4989251"/>
                  <a:pt x="3531398" y="4989251"/>
                </a:cubicBezTo>
                <a:close/>
                <a:moveTo>
                  <a:pt x="1785463" y="4025333"/>
                </a:moveTo>
                <a:lnTo>
                  <a:pt x="1811214" y="4025333"/>
                </a:lnTo>
                <a:cubicBezTo>
                  <a:pt x="1853959" y="4025333"/>
                  <a:pt x="1883390" y="4026559"/>
                  <a:pt x="1899507" y="4029012"/>
                </a:cubicBezTo>
                <a:cubicBezTo>
                  <a:pt x="1916324" y="4031464"/>
                  <a:pt x="1930164" y="4038471"/>
                  <a:pt x="1941025" y="4050033"/>
                </a:cubicBezTo>
                <a:cubicBezTo>
                  <a:pt x="1951887" y="4061245"/>
                  <a:pt x="1957317" y="4076311"/>
                  <a:pt x="1957317" y="4095231"/>
                </a:cubicBezTo>
                <a:cubicBezTo>
                  <a:pt x="1957317" y="4114150"/>
                  <a:pt x="1951887" y="4129041"/>
                  <a:pt x="1941025" y="4139902"/>
                </a:cubicBezTo>
                <a:cubicBezTo>
                  <a:pt x="1930164" y="4151464"/>
                  <a:pt x="1916850" y="4158472"/>
                  <a:pt x="1901084" y="4160924"/>
                </a:cubicBezTo>
                <a:cubicBezTo>
                  <a:pt x="1886368" y="4163377"/>
                  <a:pt x="1858338" y="4164603"/>
                  <a:pt x="1816996" y="4164603"/>
                </a:cubicBezTo>
                <a:lnTo>
                  <a:pt x="1785463" y="4164603"/>
                </a:lnTo>
                <a:close/>
                <a:moveTo>
                  <a:pt x="911199" y="4025333"/>
                </a:moveTo>
                <a:lnTo>
                  <a:pt x="955346" y="4025333"/>
                </a:lnTo>
                <a:cubicBezTo>
                  <a:pt x="988981" y="4025333"/>
                  <a:pt x="1012806" y="4026909"/>
                  <a:pt x="1026821" y="4030063"/>
                </a:cubicBezTo>
                <a:cubicBezTo>
                  <a:pt x="1041536" y="4033216"/>
                  <a:pt x="1053273" y="4040574"/>
                  <a:pt x="1062032" y="4052136"/>
                </a:cubicBezTo>
                <a:cubicBezTo>
                  <a:pt x="1071142" y="4064048"/>
                  <a:pt x="1075697" y="4078588"/>
                  <a:pt x="1075697" y="4095756"/>
                </a:cubicBezTo>
                <a:cubicBezTo>
                  <a:pt x="1075697" y="4122034"/>
                  <a:pt x="1067288" y="4139727"/>
                  <a:pt x="1050470" y="4148837"/>
                </a:cubicBezTo>
                <a:cubicBezTo>
                  <a:pt x="1032952" y="4157946"/>
                  <a:pt x="1004923" y="4162501"/>
                  <a:pt x="966382" y="4162501"/>
                </a:cubicBezTo>
                <a:lnTo>
                  <a:pt x="911199" y="4162501"/>
                </a:lnTo>
                <a:close/>
                <a:moveTo>
                  <a:pt x="5766917" y="4021654"/>
                </a:moveTo>
                <a:cubicBezTo>
                  <a:pt x="5799851" y="4021654"/>
                  <a:pt x="5823851" y="4036019"/>
                  <a:pt x="5838917" y="4064749"/>
                </a:cubicBezTo>
                <a:cubicBezTo>
                  <a:pt x="5854333" y="4093829"/>
                  <a:pt x="5862041" y="4148486"/>
                  <a:pt x="5862041" y="4228720"/>
                </a:cubicBezTo>
                <a:cubicBezTo>
                  <a:pt x="5862041" y="4311407"/>
                  <a:pt x="5854158" y="4366764"/>
                  <a:pt x="5838392" y="4394794"/>
                </a:cubicBezTo>
                <a:cubicBezTo>
                  <a:pt x="5822625" y="4422473"/>
                  <a:pt x="5798800" y="4436312"/>
                  <a:pt x="5766917" y="4436312"/>
                </a:cubicBezTo>
                <a:cubicBezTo>
                  <a:pt x="5734683" y="4436312"/>
                  <a:pt x="5711033" y="4421947"/>
                  <a:pt x="5695968" y="4393217"/>
                </a:cubicBezTo>
                <a:cubicBezTo>
                  <a:pt x="5680202" y="4364838"/>
                  <a:pt x="5672318" y="4310005"/>
                  <a:pt x="5672318" y="4228720"/>
                </a:cubicBezTo>
                <a:cubicBezTo>
                  <a:pt x="5672318" y="4146034"/>
                  <a:pt x="5680202" y="4090851"/>
                  <a:pt x="5695968" y="4063172"/>
                </a:cubicBezTo>
                <a:cubicBezTo>
                  <a:pt x="5711734" y="4035493"/>
                  <a:pt x="5735384" y="4021654"/>
                  <a:pt x="5766917" y="4021654"/>
                </a:cubicBezTo>
                <a:close/>
                <a:moveTo>
                  <a:pt x="2766542" y="4021654"/>
                </a:moveTo>
                <a:cubicBezTo>
                  <a:pt x="2799477" y="4021654"/>
                  <a:pt x="2823477" y="4036019"/>
                  <a:pt x="2838543" y="4064749"/>
                </a:cubicBezTo>
                <a:cubicBezTo>
                  <a:pt x="2853959" y="4093829"/>
                  <a:pt x="2861666" y="4148486"/>
                  <a:pt x="2861666" y="4228720"/>
                </a:cubicBezTo>
                <a:cubicBezTo>
                  <a:pt x="2861666" y="4311407"/>
                  <a:pt x="2853783" y="4366764"/>
                  <a:pt x="2838017" y="4394794"/>
                </a:cubicBezTo>
                <a:cubicBezTo>
                  <a:pt x="2822250" y="4422473"/>
                  <a:pt x="2798426" y="4436312"/>
                  <a:pt x="2766542" y="4436312"/>
                </a:cubicBezTo>
                <a:cubicBezTo>
                  <a:pt x="2734308" y="4436312"/>
                  <a:pt x="2710659" y="4421947"/>
                  <a:pt x="2695593" y="4393217"/>
                </a:cubicBezTo>
                <a:cubicBezTo>
                  <a:pt x="2679826" y="4364838"/>
                  <a:pt x="2671943" y="4310005"/>
                  <a:pt x="2671943" y="4228720"/>
                </a:cubicBezTo>
                <a:cubicBezTo>
                  <a:pt x="2671943" y="4146034"/>
                  <a:pt x="2679826" y="4090851"/>
                  <a:pt x="2695593" y="4063172"/>
                </a:cubicBezTo>
                <a:cubicBezTo>
                  <a:pt x="2711360" y="4035493"/>
                  <a:pt x="2735009" y="4021654"/>
                  <a:pt x="2766542" y="4021654"/>
                </a:cubicBezTo>
                <a:close/>
                <a:moveTo>
                  <a:pt x="4570749" y="3865040"/>
                </a:moveTo>
                <a:lnTo>
                  <a:pt x="4570749" y="4173012"/>
                </a:lnTo>
                <a:lnTo>
                  <a:pt x="4707917" y="4173012"/>
                </a:lnTo>
                <a:lnTo>
                  <a:pt x="4707917" y="4040048"/>
                </a:lnTo>
                <a:lnTo>
                  <a:pt x="4792004" y="4040048"/>
                </a:lnTo>
                <a:lnTo>
                  <a:pt x="4792004" y="4421071"/>
                </a:lnTo>
                <a:lnTo>
                  <a:pt x="4728938" y="4421071"/>
                </a:lnTo>
                <a:lnTo>
                  <a:pt x="4728938" y="4596079"/>
                </a:lnTo>
                <a:lnTo>
                  <a:pt x="5139393" y="4596079"/>
                </a:lnTo>
                <a:lnTo>
                  <a:pt x="5139393" y="4421071"/>
                </a:lnTo>
                <a:lnTo>
                  <a:pt x="5074750" y="4421071"/>
                </a:lnTo>
                <a:lnTo>
                  <a:pt x="5074750" y="4040048"/>
                </a:lnTo>
                <a:lnTo>
                  <a:pt x="5158312" y="4040048"/>
                </a:lnTo>
                <a:lnTo>
                  <a:pt x="5158312" y="4173012"/>
                </a:lnTo>
                <a:lnTo>
                  <a:pt x="5295481" y="4173012"/>
                </a:lnTo>
                <a:lnTo>
                  <a:pt x="5295481" y="3865040"/>
                </a:lnTo>
                <a:close/>
                <a:moveTo>
                  <a:pt x="3767955" y="3865040"/>
                </a:moveTo>
                <a:lnTo>
                  <a:pt x="3767955" y="4040048"/>
                </a:lnTo>
                <a:lnTo>
                  <a:pt x="3825766" y="4040048"/>
                </a:lnTo>
                <a:lnTo>
                  <a:pt x="3825766" y="4421071"/>
                </a:lnTo>
                <a:lnTo>
                  <a:pt x="3769007" y="4421071"/>
                </a:lnTo>
                <a:lnTo>
                  <a:pt x="3769007" y="4596079"/>
                </a:lnTo>
                <a:lnTo>
                  <a:pt x="4466410" y="4596079"/>
                </a:lnTo>
                <a:lnTo>
                  <a:pt x="4466410" y="4362210"/>
                </a:lnTo>
                <a:lnTo>
                  <a:pt x="4274585" y="4362210"/>
                </a:lnTo>
                <a:lnTo>
                  <a:pt x="4274585" y="4421071"/>
                </a:lnTo>
                <a:lnTo>
                  <a:pt x="4108511" y="4421071"/>
                </a:lnTo>
                <a:lnTo>
                  <a:pt x="4108511" y="4301246"/>
                </a:lnTo>
                <a:lnTo>
                  <a:pt x="4253037" y="4301246"/>
                </a:lnTo>
                <a:lnTo>
                  <a:pt x="4253037" y="4152516"/>
                </a:lnTo>
                <a:lnTo>
                  <a:pt x="4108511" y="4152516"/>
                </a:lnTo>
                <a:lnTo>
                  <a:pt x="4108511" y="4040048"/>
                </a:lnTo>
                <a:lnTo>
                  <a:pt x="4274585" y="4040048"/>
                </a:lnTo>
                <a:lnTo>
                  <a:pt x="4274585" y="4098910"/>
                </a:lnTo>
                <a:lnTo>
                  <a:pt x="4466410" y="4098910"/>
                </a:lnTo>
                <a:lnTo>
                  <a:pt x="4466410" y="3865040"/>
                </a:lnTo>
                <a:close/>
                <a:moveTo>
                  <a:pt x="3271669" y="3865040"/>
                </a:moveTo>
                <a:lnTo>
                  <a:pt x="3271669" y="4040048"/>
                </a:lnTo>
                <a:lnTo>
                  <a:pt x="3338939" y="4040048"/>
                </a:lnTo>
                <a:lnTo>
                  <a:pt x="3338939" y="4500955"/>
                </a:lnTo>
                <a:cubicBezTo>
                  <a:pt x="3338939" y="4560517"/>
                  <a:pt x="3335962" y="4598181"/>
                  <a:pt x="3330005" y="4613948"/>
                </a:cubicBezTo>
                <a:cubicBezTo>
                  <a:pt x="3323699" y="4629364"/>
                  <a:pt x="3309334" y="4637072"/>
                  <a:pt x="3286910" y="4637072"/>
                </a:cubicBezTo>
                <a:cubicBezTo>
                  <a:pt x="3277450" y="4637072"/>
                  <a:pt x="3267115" y="4635671"/>
                  <a:pt x="3255903" y="4632868"/>
                </a:cubicBezTo>
                <a:lnTo>
                  <a:pt x="3255903" y="4812080"/>
                </a:lnTo>
                <a:cubicBezTo>
                  <a:pt x="3294443" y="4818036"/>
                  <a:pt x="3330356" y="4821014"/>
                  <a:pt x="3363641" y="4821014"/>
                </a:cubicBezTo>
                <a:cubicBezTo>
                  <a:pt x="3421451" y="4821014"/>
                  <a:pt x="3466648" y="4813481"/>
                  <a:pt x="3499232" y="4798416"/>
                </a:cubicBezTo>
                <a:cubicBezTo>
                  <a:pt x="3531816" y="4783350"/>
                  <a:pt x="3558444" y="4760751"/>
                  <a:pt x="3579116" y="4730620"/>
                </a:cubicBezTo>
                <a:cubicBezTo>
                  <a:pt x="3599087" y="4700839"/>
                  <a:pt x="3611174" y="4669481"/>
                  <a:pt x="3615379" y="4636547"/>
                </a:cubicBezTo>
                <a:cubicBezTo>
                  <a:pt x="3619583" y="4603962"/>
                  <a:pt x="3621685" y="4547904"/>
                  <a:pt x="3621685" y="4468371"/>
                </a:cubicBezTo>
                <a:lnTo>
                  <a:pt x="3621685" y="4040048"/>
                </a:lnTo>
                <a:lnTo>
                  <a:pt x="3684226" y="4040048"/>
                </a:lnTo>
                <a:lnTo>
                  <a:pt x="3684226" y="3865040"/>
                </a:lnTo>
                <a:close/>
                <a:moveTo>
                  <a:pt x="1443330" y="3865040"/>
                </a:moveTo>
                <a:lnTo>
                  <a:pt x="1443330" y="4040048"/>
                </a:lnTo>
                <a:lnTo>
                  <a:pt x="1502717" y="4040048"/>
                </a:lnTo>
                <a:lnTo>
                  <a:pt x="1502717" y="4421071"/>
                </a:lnTo>
                <a:lnTo>
                  <a:pt x="1443330" y="4421071"/>
                </a:lnTo>
                <a:lnTo>
                  <a:pt x="1443330" y="4596079"/>
                </a:lnTo>
                <a:lnTo>
                  <a:pt x="1840645" y="4596079"/>
                </a:lnTo>
                <a:lnTo>
                  <a:pt x="1840645" y="4421071"/>
                </a:lnTo>
                <a:lnTo>
                  <a:pt x="1785463" y="4421071"/>
                </a:lnTo>
                <a:lnTo>
                  <a:pt x="1785463" y="4297567"/>
                </a:lnTo>
                <a:lnTo>
                  <a:pt x="1875331" y="4297567"/>
                </a:lnTo>
                <a:lnTo>
                  <a:pt x="2034573" y="4596079"/>
                </a:lnTo>
                <a:lnTo>
                  <a:pt x="2297873" y="4596079"/>
                </a:lnTo>
                <a:lnTo>
                  <a:pt x="2297873" y="4421071"/>
                </a:lnTo>
                <a:lnTo>
                  <a:pt x="2245318" y="4421071"/>
                </a:lnTo>
                <a:lnTo>
                  <a:pt x="2144413" y="4253947"/>
                </a:lnTo>
                <a:cubicBezTo>
                  <a:pt x="2176296" y="4239582"/>
                  <a:pt x="2202048" y="4217158"/>
                  <a:pt x="2221668" y="4186676"/>
                </a:cubicBezTo>
                <a:cubicBezTo>
                  <a:pt x="2241289" y="4155844"/>
                  <a:pt x="2251099" y="4121508"/>
                  <a:pt x="2251099" y="4083669"/>
                </a:cubicBezTo>
                <a:cubicBezTo>
                  <a:pt x="2251099" y="4033216"/>
                  <a:pt x="2234982" y="3989420"/>
                  <a:pt x="2202748" y="3952281"/>
                </a:cubicBezTo>
                <a:cubicBezTo>
                  <a:pt x="2170865" y="3915843"/>
                  <a:pt x="2129347" y="3892193"/>
                  <a:pt x="2078194" y="3881332"/>
                </a:cubicBezTo>
                <a:cubicBezTo>
                  <a:pt x="2059974" y="3877478"/>
                  <a:pt x="2040003" y="3874412"/>
                  <a:pt x="2018281" y="3872135"/>
                </a:cubicBezTo>
                <a:cubicBezTo>
                  <a:pt x="1996558" y="3869858"/>
                  <a:pt x="1970456" y="3868106"/>
                  <a:pt x="1939974" y="3866880"/>
                </a:cubicBezTo>
                <a:cubicBezTo>
                  <a:pt x="1909492" y="3865653"/>
                  <a:pt x="1876383" y="3865040"/>
                  <a:pt x="1840645" y="3865040"/>
                </a:cubicBezTo>
                <a:close/>
                <a:moveTo>
                  <a:pt x="557505" y="3865040"/>
                </a:moveTo>
                <a:lnTo>
                  <a:pt x="557505" y="4040048"/>
                </a:lnTo>
                <a:lnTo>
                  <a:pt x="628454" y="4040048"/>
                </a:lnTo>
                <a:lnTo>
                  <a:pt x="628454" y="4421071"/>
                </a:lnTo>
                <a:lnTo>
                  <a:pt x="557505" y="4421071"/>
                </a:lnTo>
                <a:lnTo>
                  <a:pt x="557505" y="4596079"/>
                </a:lnTo>
                <a:lnTo>
                  <a:pt x="984776" y="4596079"/>
                </a:lnTo>
                <a:lnTo>
                  <a:pt x="984776" y="4421071"/>
                </a:lnTo>
                <a:lnTo>
                  <a:pt x="911199" y="4421071"/>
                </a:lnTo>
                <a:lnTo>
                  <a:pt x="911199" y="4318589"/>
                </a:lnTo>
                <a:lnTo>
                  <a:pt x="1025244" y="4318589"/>
                </a:lnTo>
                <a:cubicBezTo>
                  <a:pt x="1115288" y="4318589"/>
                  <a:pt x="1181857" y="4311056"/>
                  <a:pt x="1224953" y="4295991"/>
                </a:cubicBezTo>
                <a:cubicBezTo>
                  <a:pt x="1268749" y="4280574"/>
                  <a:pt x="1303960" y="4255698"/>
                  <a:pt x="1330588" y="4221363"/>
                </a:cubicBezTo>
                <a:cubicBezTo>
                  <a:pt x="1357216" y="4187377"/>
                  <a:pt x="1370530" y="4144632"/>
                  <a:pt x="1370530" y="4093129"/>
                </a:cubicBezTo>
                <a:cubicBezTo>
                  <a:pt x="1370530" y="4051435"/>
                  <a:pt x="1359318" y="4013070"/>
                  <a:pt x="1336895" y="3978033"/>
                </a:cubicBezTo>
                <a:cubicBezTo>
                  <a:pt x="1314471" y="3942997"/>
                  <a:pt x="1279435" y="3915318"/>
                  <a:pt x="1231785" y="3894996"/>
                </a:cubicBezTo>
                <a:cubicBezTo>
                  <a:pt x="1184135" y="3875026"/>
                  <a:pt x="1108806" y="3865040"/>
                  <a:pt x="1005798" y="3865040"/>
                </a:cubicBezTo>
                <a:close/>
                <a:moveTo>
                  <a:pt x="5766917" y="3850325"/>
                </a:moveTo>
                <a:cubicBezTo>
                  <a:pt x="5736785" y="3850325"/>
                  <a:pt x="5708055" y="3852515"/>
                  <a:pt x="5680727" y="3856894"/>
                </a:cubicBezTo>
                <a:cubicBezTo>
                  <a:pt x="5653398" y="3861274"/>
                  <a:pt x="5628084" y="3867493"/>
                  <a:pt x="5604785" y="3875551"/>
                </a:cubicBezTo>
                <a:cubicBezTo>
                  <a:pt x="5581486" y="3883610"/>
                  <a:pt x="5558799" y="3894471"/>
                  <a:pt x="5536726" y="3908135"/>
                </a:cubicBezTo>
                <a:cubicBezTo>
                  <a:pt x="5474712" y="3947026"/>
                  <a:pt x="5428989" y="3994851"/>
                  <a:pt x="5399558" y="4051610"/>
                </a:cubicBezTo>
                <a:cubicBezTo>
                  <a:pt x="5369777" y="4108720"/>
                  <a:pt x="5354887" y="4167757"/>
                  <a:pt x="5354887" y="4228720"/>
                </a:cubicBezTo>
                <a:cubicBezTo>
                  <a:pt x="5354887" y="4340137"/>
                  <a:pt x="5393076" y="4431057"/>
                  <a:pt x="5469456" y="4501480"/>
                </a:cubicBezTo>
                <a:cubicBezTo>
                  <a:pt x="5545485" y="4572254"/>
                  <a:pt x="5644639" y="4607641"/>
                  <a:pt x="5766917" y="4607641"/>
                </a:cubicBezTo>
                <a:cubicBezTo>
                  <a:pt x="5893399" y="4607641"/>
                  <a:pt x="5993779" y="4569977"/>
                  <a:pt x="6068056" y="4494648"/>
                </a:cubicBezTo>
                <a:cubicBezTo>
                  <a:pt x="6142334" y="4419319"/>
                  <a:pt x="6179473" y="4330677"/>
                  <a:pt x="6179473" y="4228720"/>
                </a:cubicBezTo>
                <a:cubicBezTo>
                  <a:pt x="6179473" y="4179319"/>
                  <a:pt x="6170364" y="4132545"/>
                  <a:pt x="6152144" y="4088399"/>
                </a:cubicBezTo>
                <a:cubicBezTo>
                  <a:pt x="6133926" y="4044252"/>
                  <a:pt x="6106947" y="4003260"/>
                  <a:pt x="6071210" y="3965420"/>
                </a:cubicBezTo>
                <a:cubicBezTo>
                  <a:pt x="5999386" y="3888690"/>
                  <a:pt x="5897953" y="3850325"/>
                  <a:pt x="5766917" y="3850325"/>
                </a:cubicBezTo>
                <a:close/>
                <a:moveTo>
                  <a:pt x="2766542" y="3850325"/>
                </a:moveTo>
                <a:cubicBezTo>
                  <a:pt x="2736410" y="3850325"/>
                  <a:pt x="2707681" y="3852515"/>
                  <a:pt x="2680352" y="3856894"/>
                </a:cubicBezTo>
                <a:cubicBezTo>
                  <a:pt x="2653023" y="3861274"/>
                  <a:pt x="2627710" y="3867493"/>
                  <a:pt x="2604410" y="3875551"/>
                </a:cubicBezTo>
                <a:cubicBezTo>
                  <a:pt x="2581111" y="3883610"/>
                  <a:pt x="2558425" y="3894471"/>
                  <a:pt x="2536351" y="3908135"/>
                </a:cubicBezTo>
                <a:cubicBezTo>
                  <a:pt x="2474337" y="3947026"/>
                  <a:pt x="2428614" y="3994851"/>
                  <a:pt x="2399183" y="4051610"/>
                </a:cubicBezTo>
                <a:cubicBezTo>
                  <a:pt x="2369402" y="4108720"/>
                  <a:pt x="2354512" y="4167757"/>
                  <a:pt x="2354512" y="4228720"/>
                </a:cubicBezTo>
                <a:cubicBezTo>
                  <a:pt x="2354512" y="4340137"/>
                  <a:pt x="2392702" y="4431057"/>
                  <a:pt x="2469081" y="4501480"/>
                </a:cubicBezTo>
                <a:cubicBezTo>
                  <a:pt x="2545111" y="4572254"/>
                  <a:pt x="2644264" y="4607641"/>
                  <a:pt x="2766542" y="4607641"/>
                </a:cubicBezTo>
                <a:cubicBezTo>
                  <a:pt x="2893024" y="4607641"/>
                  <a:pt x="2993404" y="4569977"/>
                  <a:pt x="3067682" y="4494648"/>
                </a:cubicBezTo>
                <a:cubicBezTo>
                  <a:pt x="3141960" y="4419319"/>
                  <a:pt x="3179098" y="4330677"/>
                  <a:pt x="3179098" y="4228720"/>
                </a:cubicBezTo>
                <a:cubicBezTo>
                  <a:pt x="3179098" y="4179319"/>
                  <a:pt x="3169989" y="4132545"/>
                  <a:pt x="3151770" y="4088399"/>
                </a:cubicBezTo>
                <a:cubicBezTo>
                  <a:pt x="3133551" y="4044252"/>
                  <a:pt x="3106572" y="4003260"/>
                  <a:pt x="3070835" y="3965420"/>
                </a:cubicBezTo>
                <a:cubicBezTo>
                  <a:pt x="2999010" y="3888690"/>
                  <a:pt x="2897579" y="3850325"/>
                  <a:pt x="2766542" y="3850325"/>
                </a:cubicBezTo>
                <a:close/>
                <a:moveTo>
                  <a:pt x="5415878" y="3106012"/>
                </a:moveTo>
                <a:lnTo>
                  <a:pt x="5451001" y="3220610"/>
                </a:lnTo>
                <a:lnTo>
                  <a:pt x="5376885" y="3220610"/>
                </a:lnTo>
                <a:close/>
                <a:moveTo>
                  <a:pt x="4463378" y="3106012"/>
                </a:moveTo>
                <a:lnTo>
                  <a:pt x="4498501" y="3220610"/>
                </a:lnTo>
                <a:lnTo>
                  <a:pt x="4424385" y="3220610"/>
                </a:lnTo>
                <a:close/>
                <a:moveTo>
                  <a:pt x="720053" y="3106012"/>
                </a:moveTo>
                <a:lnTo>
                  <a:pt x="755177" y="3220610"/>
                </a:lnTo>
                <a:lnTo>
                  <a:pt x="681060" y="3220610"/>
                </a:lnTo>
                <a:close/>
                <a:moveTo>
                  <a:pt x="1702319" y="3091724"/>
                </a:moveTo>
                <a:lnTo>
                  <a:pt x="1716904" y="3091724"/>
                </a:lnTo>
                <a:cubicBezTo>
                  <a:pt x="1741114" y="3091724"/>
                  <a:pt x="1757782" y="3092419"/>
                  <a:pt x="1766910" y="3093808"/>
                </a:cubicBezTo>
                <a:cubicBezTo>
                  <a:pt x="1776435" y="3095197"/>
                  <a:pt x="1784274" y="3099166"/>
                  <a:pt x="1790425" y="3105714"/>
                </a:cubicBezTo>
                <a:cubicBezTo>
                  <a:pt x="1796577" y="3112064"/>
                  <a:pt x="1799652" y="3120597"/>
                  <a:pt x="1799652" y="3131313"/>
                </a:cubicBezTo>
                <a:cubicBezTo>
                  <a:pt x="1799652" y="3142028"/>
                  <a:pt x="1796577" y="3150462"/>
                  <a:pt x="1790425" y="3156614"/>
                </a:cubicBezTo>
                <a:cubicBezTo>
                  <a:pt x="1784274" y="3163162"/>
                  <a:pt x="1776733" y="3167131"/>
                  <a:pt x="1767803" y="3168520"/>
                </a:cubicBezTo>
                <a:cubicBezTo>
                  <a:pt x="1759469" y="3169909"/>
                  <a:pt x="1743594" y="3170603"/>
                  <a:pt x="1720178" y="3170603"/>
                </a:cubicBezTo>
                <a:lnTo>
                  <a:pt x="1702319" y="3170603"/>
                </a:lnTo>
                <a:close/>
                <a:moveTo>
                  <a:pt x="1204042" y="3091724"/>
                </a:moveTo>
                <a:lnTo>
                  <a:pt x="1229045" y="3091724"/>
                </a:lnTo>
                <a:cubicBezTo>
                  <a:pt x="1248095" y="3091724"/>
                  <a:pt x="1261589" y="3092618"/>
                  <a:pt x="1269527" y="3094404"/>
                </a:cubicBezTo>
                <a:cubicBezTo>
                  <a:pt x="1277861" y="3096189"/>
                  <a:pt x="1284509" y="3100357"/>
                  <a:pt x="1289470" y="3106905"/>
                </a:cubicBezTo>
                <a:cubicBezTo>
                  <a:pt x="1294629" y="3113652"/>
                  <a:pt x="1297209" y="3121887"/>
                  <a:pt x="1297209" y="3131610"/>
                </a:cubicBezTo>
                <a:cubicBezTo>
                  <a:pt x="1297209" y="3146493"/>
                  <a:pt x="1292446" y="3156514"/>
                  <a:pt x="1282921" y="3161674"/>
                </a:cubicBezTo>
                <a:cubicBezTo>
                  <a:pt x="1272999" y="3166833"/>
                  <a:pt x="1257124" y="3169413"/>
                  <a:pt x="1235296" y="3169413"/>
                </a:cubicBezTo>
                <a:lnTo>
                  <a:pt x="1204042" y="3169413"/>
                </a:lnTo>
                <a:close/>
                <a:moveTo>
                  <a:pt x="5936478" y="3089641"/>
                </a:moveTo>
                <a:cubicBezTo>
                  <a:pt x="5955131" y="3089641"/>
                  <a:pt x="5968725" y="3097777"/>
                  <a:pt x="5977257" y="3114049"/>
                </a:cubicBezTo>
                <a:cubicBezTo>
                  <a:pt x="5985989" y="3130519"/>
                  <a:pt x="5990354" y="3161475"/>
                  <a:pt x="5990354" y="3206917"/>
                </a:cubicBezTo>
                <a:cubicBezTo>
                  <a:pt x="5990354" y="3253749"/>
                  <a:pt x="5985889" y="3285102"/>
                  <a:pt x="5976960" y="3300977"/>
                </a:cubicBezTo>
                <a:cubicBezTo>
                  <a:pt x="5968030" y="3316653"/>
                  <a:pt x="5954537" y="3324492"/>
                  <a:pt x="5936478" y="3324492"/>
                </a:cubicBezTo>
                <a:cubicBezTo>
                  <a:pt x="5918222" y="3324492"/>
                  <a:pt x="5904828" y="3316356"/>
                  <a:pt x="5896295" y="3300084"/>
                </a:cubicBezTo>
                <a:cubicBezTo>
                  <a:pt x="5887365" y="3284011"/>
                  <a:pt x="5882900" y="3252955"/>
                  <a:pt x="5882900" y="3206917"/>
                </a:cubicBezTo>
                <a:cubicBezTo>
                  <a:pt x="5882900" y="3160086"/>
                  <a:pt x="5887365" y="3128832"/>
                  <a:pt x="5896295" y="3113156"/>
                </a:cubicBezTo>
                <a:cubicBezTo>
                  <a:pt x="5905225" y="3097479"/>
                  <a:pt x="5918619" y="3089641"/>
                  <a:pt x="5936478" y="3089641"/>
                </a:cubicBezTo>
                <a:close/>
                <a:moveTo>
                  <a:pt x="5288779" y="3000940"/>
                </a:moveTo>
                <a:lnTo>
                  <a:pt x="5288779" y="3100059"/>
                </a:lnTo>
                <a:lnTo>
                  <a:pt x="5322116" y="3100059"/>
                </a:lnTo>
                <a:lnTo>
                  <a:pt x="5244428" y="3315860"/>
                </a:lnTo>
                <a:lnTo>
                  <a:pt x="5212876" y="3315860"/>
                </a:lnTo>
                <a:lnTo>
                  <a:pt x="5212876" y="3414979"/>
                </a:lnTo>
                <a:lnTo>
                  <a:pt x="5376885" y="3414979"/>
                </a:lnTo>
                <a:lnTo>
                  <a:pt x="5376885" y="3324194"/>
                </a:lnTo>
                <a:lnTo>
                  <a:pt x="5342952" y="3324194"/>
                </a:lnTo>
                <a:lnTo>
                  <a:pt x="5361109" y="3272104"/>
                </a:lnTo>
                <a:lnTo>
                  <a:pt x="5467075" y="3272104"/>
                </a:lnTo>
                <a:lnTo>
                  <a:pt x="5482850" y="3324194"/>
                </a:lnTo>
                <a:lnTo>
                  <a:pt x="5446536" y="3324194"/>
                </a:lnTo>
                <a:lnTo>
                  <a:pt x="5446536" y="3414979"/>
                </a:lnTo>
                <a:lnTo>
                  <a:pt x="5662635" y="3414979"/>
                </a:lnTo>
                <a:lnTo>
                  <a:pt x="5662635" y="3315860"/>
                </a:lnTo>
                <a:lnTo>
                  <a:pt x="5632274" y="3315860"/>
                </a:lnTo>
                <a:lnTo>
                  <a:pt x="5553097" y="3100059"/>
                </a:lnTo>
                <a:lnTo>
                  <a:pt x="5586435" y="3100059"/>
                </a:lnTo>
                <a:lnTo>
                  <a:pt x="5586435" y="3000940"/>
                </a:lnTo>
                <a:close/>
                <a:moveTo>
                  <a:pt x="4336279" y="3000940"/>
                </a:moveTo>
                <a:lnTo>
                  <a:pt x="4336279" y="3100059"/>
                </a:lnTo>
                <a:lnTo>
                  <a:pt x="4369616" y="3100059"/>
                </a:lnTo>
                <a:lnTo>
                  <a:pt x="4291929" y="3315860"/>
                </a:lnTo>
                <a:lnTo>
                  <a:pt x="4260376" y="3315860"/>
                </a:lnTo>
                <a:lnTo>
                  <a:pt x="4260376" y="3414979"/>
                </a:lnTo>
                <a:lnTo>
                  <a:pt x="4424385" y="3414979"/>
                </a:lnTo>
                <a:lnTo>
                  <a:pt x="4424385" y="3324194"/>
                </a:lnTo>
                <a:lnTo>
                  <a:pt x="4390452" y="3324194"/>
                </a:lnTo>
                <a:lnTo>
                  <a:pt x="4408609" y="3272104"/>
                </a:lnTo>
                <a:lnTo>
                  <a:pt x="4514575" y="3272104"/>
                </a:lnTo>
                <a:lnTo>
                  <a:pt x="4530350" y="3324194"/>
                </a:lnTo>
                <a:lnTo>
                  <a:pt x="4494036" y="3324194"/>
                </a:lnTo>
                <a:lnTo>
                  <a:pt x="4494036" y="3414979"/>
                </a:lnTo>
                <a:lnTo>
                  <a:pt x="4710135" y="3414979"/>
                </a:lnTo>
                <a:lnTo>
                  <a:pt x="4710135" y="3315860"/>
                </a:lnTo>
                <a:lnTo>
                  <a:pt x="4679774" y="3315860"/>
                </a:lnTo>
                <a:lnTo>
                  <a:pt x="4600597" y="3100059"/>
                </a:lnTo>
                <a:lnTo>
                  <a:pt x="4633935" y="3100059"/>
                </a:lnTo>
                <a:lnTo>
                  <a:pt x="4633935" y="3000940"/>
                </a:lnTo>
                <a:close/>
                <a:moveTo>
                  <a:pt x="3848123" y="3000940"/>
                </a:moveTo>
                <a:lnTo>
                  <a:pt x="3848123" y="3175366"/>
                </a:lnTo>
                <a:lnTo>
                  <a:pt x="3925811" y="3175366"/>
                </a:lnTo>
                <a:lnTo>
                  <a:pt x="3925811" y="3100059"/>
                </a:lnTo>
                <a:lnTo>
                  <a:pt x="3973436" y="3100059"/>
                </a:lnTo>
                <a:lnTo>
                  <a:pt x="3973436" y="3315860"/>
                </a:lnTo>
                <a:lnTo>
                  <a:pt x="3937717" y="3315860"/>
                </a:lnTo>
                <a:lnTo>
                  <a:pt x="3937717" y="3414979"/>
                </a:lnTo>
                <a:lnTo>
                  <a:pt x="4170187" y="3414979"/>
                </a:lnTo>
                <a:lnTo>
                  <a:pt x="4170187" y="3315860"/>
                </a:lnTo>
                <a:lnTo>
                  <a:pt x="4133575" y="3315860"/>
                </a:lnTo>
                <a:lnTo>
                  <a:pt x="4133575" y="3100059"/>
                </a:lnTo>
                <a:lnTo>
                  <a:pt x="4180902" y="3100059"/>
                </a:lnTo>
                <a:lnTo>
                  <a:pt x="4180902" y="3175366"/>
                </a:lnTo>
                <a:lnTo>
                  <a:pt x="4258590" y="3175366"/>
                </a:lnTo>
                <a:lnTo>
                  <a:pt x="4258590" y="3000940"/>
                </a:lnTo>
                <a:close/>
                <a:moveTo>
                  <a:pt x="3320973" y="3000940"/>
                </a:moveTo>
                <a:lnTo>
                  <a:pt x="3320973" y="3100059"/>
                </a:lnTo>
                <a:lnTo>
                  <a:pt x="3357287" y="3100059"/>
                </a:lnTo>
                <a:lnTo>
                  <a:pt x="3357287" y="3315860"/>
                </a:lnTo>
                <a:lnTo>
                  <a:pt x="3320973" y="3315860"/>
                </a:lnTo>
                <a:lnTo>
                  <a:pt x="3320973" y="3414979"/>
                </a:lnTo>
                <a:lnTo>
                  <a:pt x="3490935" y="3414979"/>
                </a:lnTo>
                <a:lnTo>
                  <a:pt x="3490935" y="3315860"/>
                </a:lnTo>
                <a:lnTo>
                  <a:pt x="3454323" y="3315860"/>
                </a:lnTo>
                <a:lnTo>
                  <a:pt x="3454323" y="3170008"/>
                </a:lnTo>
                <a:lnTo>
                  <a:pt x="3628750" y="3420337"/>
                </a:lnTo>
                <a:lnTo>
                  <a:pt x="3765077" y="3420337"/>
                </a:lnTo>
                <a:lnTo>
                  <a:pt x="3765077" y="3100059"/>
                </a:lnTo>
                <a:lnTo>
                  <a:pt x="3801093" y="3100059"/>
                </a:lnTo>
                <a:lnTo>
                  <a:pt x="3801093" y="3000940"/>
                </a:lnTo>
                <a:lnTo>
                  <a:pt x="3634108" y="3000940"/>
                </a:lnTo>
                <a:lnTo>
                  <a:pt x="3634108" y="3100059"/>
                </a:lnTo>
                <a:lnTo>
                  <a:pt x="3667743" y="3100059"/>
                </a:lnTo>
                <a:lnTo>
                  <a:pt x="3667743" y="3217335"/>
                </a:lnTo>
                <a:lnTo>
                  <a:pt x="3517129" y="3000940"/>
                </a:lnTo>
                <a:close/>
                <a:moveTo>
                  <a:pt x="2870917" y="3000940"/>
                </a:moveTo>
                <a:lnTo>
                  <a:pt x="2870917" y="3100059"/>
                </a:lnTo>
                <a:lnTo>
                  <a:pt x="2903659" y="3100059"/>
                </a:lnTo>
                <a:lnTo>
                  <a:pt x="2903659" y="3315860"/>
                </a:lnTo>
                <a:lnTo>
                  <a:pt x="2871512" y="3315860"/>
                </a:lnTo>
                <a:lnTo>
                  <a:pt x="2871512" y="3414979"/>
                </a:lnTo>
                <a:lnTo>
                  <a:pt x="3266502" y="3414979"/>
                </a:lnTo>
                <a:lnTo>
                  <a:pt x="3266502" y="3282522"/>
                </a:lnTo>
                <a:lnTo>
                  <a:pt x="3157858" y="3282522"/>
                </a:lnTo>
                <a:lnTo>
                  <a:pt x="3157858" y="3315860"/>
                </a:lnTo>
                <a:lnTo>
                  <a:pt x="3063798" y="3315860"/>
                </a:lnTo>
                <a:lnTo>
                  <a:pt x="3063798" y="3247994"/>
                </a:lnTo>
                <a:lnTo>
                  <a:pt x="3145654" y="3247994"/>
                </a:lnTo>
                <a:lnTo>
                  <a:pt x="3145654" y="3163757"/>
                </a:lnTo>
                <a:lnTo>
                  <a:pt x="3063798" y="3163757"/>
                </a:lnTo>
                <a:lnTo>
                  <a:pt x="3063798" y="3100059"/>
                </a:lnTo>
                <a:lnTo>
                  <a:pt x="3157858" y="3100059"/>
                </a:lnTo>
                <a:lnTo>
                  <a:pt x="3157858" y="3133396"/>
                </a:lnTo>
                <a:lnTo>
                  <a:pt x="3266502" y="3133396"/>
                </a:lnTo>
                <a:lnTo>
                  <a:pt x="3266502" y="3000940"/>
                </a:lnTo>
                <a:close/>
                <a:moveTo>
                  <a:pt x="2032717" y="3000940"/>
                </a:moveTo>
                <a:lnTo>
                  <a:pt x="2032717" y="3100059"/>
                </a:lnTo>
                <a:lnTo>
                  <a:pt x="2065459" y="3100059"/>
                </a:lnTo>
                <a:lnTo>
                  <a:pt x="2065459" y="3315860"/>
                </a:lnTo>
                <a:lnTo>
                  <a:pt x="2033313" y="3315860"/>
                </a:lnTo>
                <a:lnTo>
                  <a:pt x="2033313" y="3414979"/>
                </a:lnTo>
                <a:lnTo>
                  <a:pt x="2428302" y="3414979"/>
                </a:lnTo>
                <a:lnTo>
                  <a:pt x="2428302" y="3282522"/>
                </a:lnTo>
                <a:lnTo>
                  <a:pt x="2319658" y="3282522"/>
                </a:lnTo>
                <a:lnTo>
                  <a:pt x="2319658" y="3315860"/>
                </a:lnTo>
                <a:lnTo>
                  <a:pt x="2225598" y="3315860"/>
                </a:lnTo>
                <a:lnTo>
                  <a:pt x="2225598" y="3247994"/>
                </a:lnTo>
                <a:lnTo>
                  <a:pt x="2307454" y="3247994"/>
                </a:lnTo>
                <a:lnTo>
                  <a:pt x="2307454" y="3163757"/>
                </a:lnTo>
                <a:lnTo>
                  <a:pt x="2225598" y="3163757"/>
                </a:lnTo>
                <a:lnTo>
                  <a:pt x="2225598" y="3100059"/>
                </a:lnTo>
                <a:lnTo>
                  <a:pt x="2319658" y="3100059"/>
                </a:lnTo>
                <a:lnTo>
                  <a:pt x="2319658" y="3133396"/>
                </a:lnTo>
                <a:lnTo>
                  <a:pt x="2428302" y="3133396"/>
                </a:lnTo>
                <a:lnTo>
                  <a:pt x="2428302" y="3000940"/>
                </a:lnTo>
                <a:close/>
                <a:moveTo>
                  <a:pt x="1508545" y="3000940"/>
                </a:moveTo>
                <a:lnTo>
                  <a:pt x="1508545" y="3100059"/>
                </a:lnTo>
                <a:lnTo>
                  <a:pt x="1542180" y="3100059"/>
                </a:lnTo>
                <a:lnTo>
                  <a:pt x="1542180" y="3315860"/>
                </a:lnTo>
                <a:lnTo>
                  <a:pt x="1508545" y="3315860"/>
                </a:lnTo>
                <a:lnTo>
                  <a:pt x="1508545" y="3414979"/>
                </a:lnTo>
                <a:lnTo>
                  <a:pt x="1733573" y="3414979"/>
                </a:lnTo>
                <a:lnTo>
                  <a:pt x="1733573" y="3315860"/>
                </a:lnTo>
                <a:lnTo>
                  <a:pt x="1702319" y="3315860"/>
                </a:lnTo>
                <a:lnTo>
                  <a:pt x="1702319" y="3245911"/>
                </a:lnTo>
                <a:lnTo>
                  <a:pt x="1753218" y="3245911"/>
                </a:lnTo>
                <a:lnTo>
                  <a:pt x="1843408" y="3414979"/>
                </a:lnTo>
                <a:lnTo>
                  <a:pt x="1992534" y="3414979"/>
                </a:lnTo>
                <a:lnTo>
                  <a:pt x="1992534" y="3315860"/>
                </a:lnTo>
                <a:lnTo>
                  <a:pt x="1962768" y="3315860"/>
                </a:lnTo>
                <a:lnTo>
                  <a:pt x="1905618" y="3221205"/>
                </a:lnTo>
                <a:cubicBezTo>
                  <a:pt x="1923676" y="3213069"/>
                  <a:pt x="1938261" y="3200369"/>
                  <a:pt x="1949373" y="3183105"/>
                </a:cubicBezTo>
                <a:cubicBezTo>
                  <a:pt x="1960486" y="3165642"/>
                  <a:pt x="1966042" y="3146196"/>
                  <a:pt x="1966042" y="3124765"/>
                </a:cubicBezTo>
                <a:cubicBezTo>
                  <a:pt x="1966042" y="3096189"/>
                  <a:pt x="1956914" y="3071385"/>
                  <a:pt x="1938658" y="3050350"/>
                </a:cubicBezTo>
                <a:cubicBezTo>
                  <a:pt x="1920600" y="3029713"/>
                  <a:pt x="1897086" y="3016318"/>
                  <a:pt x="1868113" y="3010167"/>
                </a:cubicBezTo>
                <a:cubicBezTo>
                  <a:pt x="1857795" y="3007984"/>
                  <a:pt x="1846484" y="3006247"/>
                  <a:pt x="1834181" y="3004958"/>
                </a:cubicBezTo>
                <a:cubicBezTo>
                  <a:pt x="1821877" y="3003668"/>
                  <a:pt x="1807094" y="3002676"/>
                  <a:pt x="1789830" y="3001981"/>
                </a:cubicBezTo>
                <a:cubicBezTo>
                  <a:pt x="1772566" y="3001287"/>
                  <a:pt x="1753813" y="3000940"/>
                  <a:pt x="1733573" y="3000940"/>
                </a:cubicBezTo>
                <a:close/>
                <a:moveTo>
                  <a:pt x="1003719" y="3000940"/>
                </a:moveTo>
                <a:lnTo>
                  <a:pt x="1003719" y="3100059"/>
                </a:lnTo>
                <a:lnTo>
                  <a:pt x="1043903" y="3100059"/>
                </a:lnTo>
                <a:lnTo>
                  <a:pt x="1043903" y="3315860"/>
                </a:lnTo>
                <a:lnTo>
                  <a:pt x="1003719" y="3315860"/>
                </a:lnTo>
                <a:lnTo>
                  <a:pt x="1003719" y="3414979"/>
                </a:lnTo>
                <a:lnTo>
                  <a:pt x="1245714" y="3414979"/>
                </a:lnTo>
                <a:lnTo>
                  <a:pt x="1245714" y="3315860"/>
                </a:lnTo>
                <a:lnTo>
                  <a:pt x="1204042" y="3315860"/>
                </a:lnTo>
                <a:lnTo>
                  <a:pt x="1204042" y="3257817"/>
                </a:lnTo>
                <a:lnTo>
                  <a:pt x="1268634" y="3257817"/>
                </a:lnTo>
                <a:cubicBezTo>
                  <a:pt x="1319632" y="3257817"/>
                  <a:pt x="1357335" y="3253550"/>
                  <a:pt x="1381743" y="3245017"/>
                </a:cubicBezTo>
                <a:cubicBezTo>
                  <a:pt x="1406548" y="3236286"/>
                  <a:pt x="1426491" y="3222197"/>
                  <a:pt x="1441572" y="3202750"/>
                </a:cubicBezTo>
                <a:cubicBezTo>
                  <a:pt x="1456653" y="3183502"/>
                  <a:pt x="1464194" y="3159292"/>
                  <a:pt x="1464194" y="3130122"/>
                </a:cubicBezTo>
                <a:cubicBezTo>
                  <a:pt x="1464194" y="3106508"/>
                  <a:pt x="1457844" y="3084779"/>
                  <a:pt x="1445144" y="3064936"/>
                </a:cubicBezTo>
                <a:cubicBezTo>
                  <a:pt x="1432444" y="3045092"/>
                  <a:pt x="1412600" y="3029415"/>
                  <a:pt x="1385612" y="3017906"/>
                </a:cubicBezTo>
                <a:cubicBezTo>
                  <a:pt x="1358625" y="3006595"/>
                  <a:pt x="1315961" y="3000940"/>
                  <a:pt x="1257620" y="3000940"/>
                </a:cubicBezTo>
                <a:close/>
                <a:moveTo>
                  <a:pt x="592954" y="3000940"/>
                </a:moveTo>
                <a:lnTo>
                  <a:pt x="592954" y="3100059"/>
                </a:lnTo>
                <a:lnTo>
                  <a:pt x="626291" y="3100059"/>
                </a:lnTo>
                <a:lnTo>
                  <a:pt x="548603" y="3315860"/>
                </a:lnTo>
                <a:lnTo>
                  <a:pt x="517051" y="3315860"/>
                </a:lnTo>
                <a:lnTo>
                  <a:pt x="517051" y="3414979"/>
                </a:lnTo>
                <a:lnTo>
                  <a:pt x="681060" y="3414979"/>
                </a:lnTo>
                <a:lnTo>
                  <a:pt x="681060" y="3324194"/>
                </a:lnTo>
                <a:lnTo>
                  <a:pt x="647127" y="3324194"/>
                </a:lnTo>
                <a:lnTo>
                  <a:pt x="665284" y="3272104"/>
                </a:lnTo>
                <a:lnTo>
                  <a:pt x="771250" y="3272104"/>
                </a:lnTo>
                <a:lnTo>
                  <a:pt x="787026" y="3324194"/>
                </a:lnTo>
                <a:lnTo>
                  <a:pt x="750712" y="3324194"/>
                </a:lnTo>
                <a:lnTo>
                  <a:pt x="750712" y="3414979"/>
                </a:lnTo>
                <a:lnTo>
                  <a:pt x="966810" y="3414979"/>
                </a:lnTo>
                <a:lnTo>
                  <a:pt x="966810" y="3315860"/>
                </a:lnTo>
                <a:lnTo>
                  <a:pt x="936449" y="3315860"/>
                </a:lnTo>
                <a:lnTo>
                  <a:pt x="857273" y="3100059"/>
                </a:lnTo>
                <a:lnTo>
                  <a:pt x="890610" y="3100059"/>
                </a:lnTo>
                <a:lnTo>
                  <a:pt x="890610" y="3000940"/>
                </a:lnTo>
                <a:close/>
                <a:moveTo>
                  <a:pt x="2616421" y="2995581"/>
                </a:moveTo>
                <a:cubicBezTo>
                  <a:pt x="2580107" y="2995581"/>
                  <a:pt x="2549548" y="3006396"/>
                  <a:pt x="2524743" y="3028026"/>
                </a:cubicBezTo>
                <a:cubicBezTo>
                  <a:pt x="2499740" y="3049656"/>
                  <a:pt x="2487238" y="3079719"/>
                  <a:pt x="2487238" y="3118216"/>
                </a:cubicBezTo>
                <a:cubicBezTo>
                  <a:pt x="2487238" y="3139647"/>
                  <a:pt x="2492497" y="3159193"/>
                  <a:pt x="2503014" y="3176854"/>
                </a:cubicBezTo>
                <a:cubicBezTo>
                  <a:pt x="2513531" y="3194714"/>
                  <a:pt x="2526231" y="3208703"/>
                  <a:pt x="2541114" y="3218824"/>
                </a:cubicBezTo>
                <a:cubicBezTo>
                  <a:pt x="2556989" y="3229936"/>
                  <a:pt x="2581793" y="3243133"/>
                  <a:pt x="2615528" y="3258412"/>
                </a:cubicBezTo>
                <a:cubicBezTo>
                  <a:pt x="2642317" y="3270318"/>
                  <a:pt x="2659879" y="3279645"/>
                  <a:pt x="2668213" y="3286392"/>
                </a:cubicBezTo>
                <a:cubicBezTo>
                  <a:pt x="2675952" y="3292543"/>
                  <a:pt x="2679822" y="3300282"/>
                  <a:pt x="2679822" y="3309609"/>
                </a:cubicBezTo>
                <a:cubicBezTo>
                  <a:pt x="2679822" y="3327468"/>
                  <a:pt x="2668709" y="3336398"/>
                  <a:pt x="2646484" y="3336398"/>
                </a:cubicBezTo>
                <a:cubicBezTo>
                  <a:pt x="2615727" y="3336398"/>
                  <a:pt x="2594792" y="3318340"/>
                  <a:pt x="2583679" y="3282224"/>
                </a:cubicBezTo>
                <a:lnTo>
                  <a:pt x="2490513" y="3282224"/>
                </a:lnTo>
                <a:lnTo>
                  <a:pt x="2490513" y="3414979"/>
                </a:lnTo>
                <a:lnTo>
                  <a:pt x="2583679" y="3414979"/>
                </a:lnTo>
                <a:lnTo>
                  <a:pt x="2583679" y="3387892"/>
                </a:lnTo>
                <a:cubicBezTo>
                  <a:pt x="2613246" y="3409522"/>
                  <a:pt x="2646286" y="3420337"/>
                  <a:pt x="2682798" y="3420337"/>
                </a:cubicBezTo>
                <a:cubicBezTo>
                  <a:pt x="2722089" y="3420337"/>
                  <a:pt x="2754633" y="3408133"/>
                  <a:pt x="2780430" y="3383725"/>
                </a:cubicBezTo>
                <a:cubicBezTo>
                  <a:pt x="2806226" y="3359714"/>
                  <a:pt x="2819125" y="3330346"/>
                  <a:pt x="2819125" y="3295619"/>
                </a:cubicBezTo>
                <a:cubicBezTo>
                  <a:pt x="2819125" y="3272997"/>
                  <a:pt x="2813668" y="3251963"/>
                  <a:pt x="2802754" y="3232516"/>
                </a:cubicBezTo>
                <a:cubicBezTo>
                  <a:pt x="2797992" y="3223785"/>
                  <a:pt x="2791989" y="3215302"/>
                  <a:pt x="2784746" y="3207066"/>
                </a:cubicBezTo>
                <a:cubicBezTo>
                  <a:pt x="2777503" y="3198831"/>
                  <a:pt x="2770409" y="3192431"/>
                  <a:pt x="2763463" y="3187867"/>
                </a:cubicBezTo>
                <a:cubicBezTo>
                  <a:pt x="2749771" y="3178541"/>
                  <a:pt x="2722585" y="3163757"/>
                  <a:pt x="2681906" y="3143517"/>
                </a:cubicBezTo>
                <a:cubicBezTo>
                  <a:pt x="2651544" y="3128634"/>
                  <a:pt x="2633586" y="3119010"/>
                  <a:pt x="2628030" y="3114644"/>
                </a:cubicBezTo>
                <a:cubicBezTo>
                  <a:pt x="2622275" y="3110477"/>
                  <a:pt x="2619398" y="3104226"/>
                  <a:pt x="2619398" y="3095892"/>
                </a:cubicBezTo>
                <a:cubicBezTo>
                  <a:pt x="2619398" y="3078628"/>
                  <a:pt x="2629518" y="3069996"/>
                  <a:pt x="2649759" y="3069996"/>
                </a:cubicBezTo>
                <a:cubicBezTo>
                  <a:pt x="2678532" y="3069996"/>
                  <a:pt x="2698574" y="3086267"/>
                  <a:pt x="2709885" y="3118811"/>
                </a:cubicBezTo>
                <a:lnTo>
                  <a:pt x="2802456" y="3118811"/>
                </a:lnTo>
                <a:lnTo>
                  <a:pt x="2802456" y="3000940"/>
                </a:lnTo>
                <a:lnTo>
                  <a:pt x="2708695" y="3000940"/>
                </a:lnTo>
                <a:lnTo>
                  <a:pt x="2708695" y="3026538"/>
                </a:lnTo>
                <a:cubicBezTo>
                  <a:pt x="2683493" y="3005900"/>
                  <a:pt x="2652735" y="2995581"/>
                  <a:pt x="2616421" y="2995581"/>
                </a:cubicBezTo>
                <a:close/>
                <a:moveTo>
                  <a:pt x="5936478" y="2992605"/>
                </a:moveTo>
                <a:cubicBezTo>
                  <a:pt x="5919413" y="2992605"/>
                  <a:pt x="5903141" y="2993845"/>
                  <a:pt x="5887663" y="2996326"/>
                </a:cubicBezTo>
                <a:cubicBezTo>
                  <a:pt x="5872185" y="2998806"/>
                  <a:pt x="5857848" y="3002329"/>
                  <a:pt x="5844652" y="3006893"/>
                </a:cubicBezTo>
                <a:cubicBezTo>
                  <a:pt x="5831455" y="3011457"/>
                  <a:pt x="5818607" y="3017608"/>
                  <a:pt x="5806106" y="3025347"/>
                </a:cubicBezTo>
                <a:cubicBezTo>
                  <a:pt x="5770982" y="3047374"/>
                  <a:pt x="5745085" y="3074461"/>
                  <a:pt x="5728417" y="3106607"/>
                </a:cubicBezTo>
                <a:cubicBezTo>
                  <a:pt x="5711550" y="3138953"/>
                  <a:pt x="5703116" y="3172390"/>
                  <a:pt x="5703116" y="3206917"/>
                </a:cubicBezTo>
                <a:cubicBezTo>
                  <a:pt x="5703116" y="3270021"/>
                  <a:pt x="5724745" y="3321515"/>
                  <a:pt x="5768005" y="3361401"/>
                </a:cubicBezTo>
                <a:cubicBezTo>
                  <a:pt x="5811066" y="3401485"/>
                  <a:pt x="5867224" y="3421528"/>
                  <a:pt x="5936478" y="3421528"/>
                </a:cubicBezTo>
                <a:cubicBezTo>
                  <a:pt x="6008114" y="3421528"/>
                  <a:pt x="6064967" y="3400196"/>
                  <a:pt x="6107035" y="3357532"/>
                </a:cubicBezTo>
                <a:cubicBezTo>
                  <a:pt x="6149104" y="3314868"/>
                  <a:pt x="6170139" y="3264663"/>
                  <a:pt x="6170139" y="3206917"/>
                </a:cubicBezTo>
                <a:cubicBezTo>
                  <a:pt x="6170139" y="3178938"/>
                  <a:pt x="6164979" y="3152447"/>
                  <a:pt x="6154660" y="3127443"/>
                </a:cubicBezTo>
                <a:cubicBezTo>
                  <a:pt x="6144342" y="3102440"/>
                  <a:pt x="6129062" y="3079223"/>
                  <a:pt x="6108821" y="3057792"/>
                </a:cubicBezTo>
                <a:cubicBezTo>
                  <a:pt x="6068142" y="3014334"/>
                  <a:pt x="6010694" y="2992605"/>
                  <a:pt x="5936478" y="2992605"/>
                </a:cubicBezTo>
                <a:close/>
                <a:moveTo>
                  <a:pt x="4952427" y="2992605"/>
                </a:moveTo>
                <a:cubicBezTo>
                  <a:pt x="4890713" y="2992605"/>
                  <a:pt x="4841600" y="3013838"/>
                  <a:pt x="4805087" y="3056303"/>
                </a:cubicBezTo>
                <a:cubicBezTo>
                  <a:pt x="4768376" y="3098968"/>
                  <a:pt x="4750021" y="3149569"/>
                  <a:pt x="4750021" y="3208108"/>
                </a:cubicBezTo>
                <a:cubicBezTo>
                  <a:pt x="4750021" y="3252161"/>
                  <a:pt x="4761034" y="3291948"/>
                  <a:pt x="4783061" y="3327468"/>
                </a:cubicBezTo>
                <a:cubicBezTo>
                  <a:pt x="4805087" y="3362790"/>
                  <a:pt x="4833563" y="3387198"/>
                  <a:pt x="4868489" y="3400692"/>
                </a:cubicBezTo>
                <a:cubicBezTo>
                  <a:pt x="4903413" y="3414384"/>
                  <a:pt x="4935262" y="3421230"/>
                  <a:pt x="4964036" y="3421230"/>
                </a:cubicBezTo>
                <a:cubicBezTo>
                  <a:pt x="4943398" y="3425199"/>
                  <a:pt x="4927325" y="3431251"/>
                  <a:pt x="4915815" y="3439387"/>
                </a:cubicBezTo>
                <a:lnTo>
                  <a:pt x="4907779" y="3471534"/>
                </a:lnTo>
                <a:cubicBezTo>
                  <a:pt x="4912343" y="3470939"/>
                  <a:pt x="4916114" y="3470641"/>
                  <a:pt x="4919090" y="3470641"/>
                </a:cubicBezTo>
                <a:cubicBezTo>
                  <a:pt x="4931988" y="3470641"/>
                  <a:pt x="4938437" y="3475503"/>
                  <a:pt x="4938437" y="3485226"/>
                </a:cubicBezTo>
                <a:cubicBezTo>
                  <a:pt x="4938437" y="3499117"/>
                  <a:pt x="4924547" y="3506062"/>
                  <a:pt x="4896765" y="3506062"/>
                </a:cubicBezTo>
                <a:cubicBezTo>
                  <a:pt x="4889225" y="3506062"/>
                  <a:pt x="4882974" y="3505566"/>
                  <a:pt x="4878013" y="3504574"/>
                </a:cubicBezTo>
                <a:lnTo>
                  <a:pt x="4872953" y="3544460"/>
                </a:lnTo>
                <a:cubicBezTo>
                  <a:pt x="4896765" y="3548627"/>
                  <a:pt x="4923654" y="3550710"/>
                  <a:pt x="4953618" y="3550710"/>
                </a:cubicBezTo>
                <a:cubicBezTo>
                  <a:pt x="4990924" y="3550710"/>
                  <a:pt x="5019598" y="3544956"/>
                  <a:pt x="5039640" y="3533446"/>
                </a:cubicBezTo>
                <a:cubicBezTo>
                  <a:pt x="5059881" y="3521937"/>
                  <a:pt x="5070001" y="3505764"/>
                  <a:pt x="5070001" y="3484928"/>
                </a:cubicBezTo>
                <a:cubicBezTo>
                  <a:pt x="5070001" y="3451591"/>
                  <a:pt x="5046685" y="3430358"/>
                  <a:pt x="5000052" y="3421230"/>
                </a:cubicBezTo>
                <a:cubicBezTo>
                  <a:pt x="5047876" y="3419841"/>
                  <a:pt x="5087960" y="3405752"/>
                  <a:pt x="5120305" y="3378963"/>
                </a:cubicBezTo>
                <a:cubicBezTo>
                  <a:pt x="5136577" y="3365667"/>
                  <a:pt x="5149972" y="3349941"/>
                  <a:pt x="5160489" y="3331784"/>
                </a:cubicBezTo>
                <a:cubicBezTo>
                  <a:pt x="5171006" y="3313627"/>
                  <a:pt x="5178646" y="3293139"/>
                  <a:pt x="5183408" y="3270318"/>
                </a:cubicBezTo>
                <a:lnTo>
                  <a:pt x="5075955" y="3232516"/>
                </a:lnTo>
                <a:cubicBezTo>
                  <a:pt x="5065437" y="3293039"/>
                  <a:pt x="5039839" y="3323301"/>
                  <a:pt x="4999159" y="3323301"/>
                </a:cubicBezTo>
                <a:cubicBezTo>
                  <a:pt x="4952725" y="3323301"/>
                  <a:pt x="4929508" y="3284407"/>
                  <a:pt x="4929508" y="3206620"/>
                </a:cubicBezTo>
                <a:cubicBezTo>
                  <a:pt x="4929508" y="3129824"/>
                  <a:pt x="4951931" y="3091427"/>
                  <a:pt x="4996778" y="3091427"/>
                </a:cubicBezTo>
                <a:cubicBezTo>
                  <a:pt x="5013050" y="3091427"/>
                  <a:pt x="5027536" y="3096785"/>
                  <a:pt x="5040236" y="3107500"/>
                </a:cubicBezTo>
                <a:cubicBezTo>
                  <a:pt x="5052936" y="3118414"/>
                  <a:pt x="5061965" y="3133297"/>
                  <a:pt x="5067322" y="3152149"/>
                </a:cubicBezTo>
                <a:lnTo>
                  <a:pt x="5170609" y="3152149"/>
                </a:lnTo>
                <a:lnTo>
                  <a:pt x="5170609" y="3000940"/>
                </a:lnTo>
                <a:lnTo>
                  <a:pt x="5071192" y="3000940"/>
                </a:lnTo>
                <a:lnTo>
                  <a:pt x="5071192" y="3028622"/>
                </a:lnTo>
                <a:cubicBezTo>
                  <a:pt x="5040633" y="3004610"/>
                  <a:pt x="5001044" y="2992605"/>
                  <a:pt x="4952427" y="2992605"/>
                </a:cubicBezTo>
                <a:close/>
                <a:moveTo>
                  <a:pt x="5503091" y="2869375"/>
                </a:moveTo>
                <a:cubicBezTo>
                  <a:pt x="5499321" y="2887235"/>
                  <a:pt x="5490986" y="2896164"/>
                  <a:pt x="5478088" y="2896164"/>
                </a:cubicBezTo>
                <a:cubicBezTo>
                  <a:pt x="5471341" y="2896164"/>
                  <a:pt x="5460724" y="2892989"/>
                  <a:pt x="5446239" y="2886639"/>
                </a:cubicBezTo>
                <a:cubicBezTo>
                  <a:pt x="5422426" y="2875725"/>
                  <a:pt x="5402980" y="2870268"/>
                  <a:pt x="5387898" y="2870268"/>
                </a:cubicBezTo>
                <a:cubicBezTo>
                  <a:pt x="5366467" y="2870268"/>
                  <a:pt x="5348211" y="2879297"/>
                  <a:pt x="5333129" y="2897355"/>
                </a:cubicBezTo>
                <a:cubicBezTo>
                  <a:pt x="5317850" y="2915413"/>
                  <a:pt x="5308920" y="2941309"/>
                  <a:pt x="5306340" y="2975043"/>
                </a:cubicBezTo>
                <a:lnTo>
                  <a:pt x="5372718" y="2975043"/>
                </a:lnTo>
                <a:cubicBezTo>
                  <a:pt x="5376091" y="2957382"/>
                  <a:pt x="5385021" y="2948552"/>
                  <a:pt x="5399507" y="2948552"/>
                </a:cubicBezTo>
                <a:cubicBezTo>
                  <a:pt x="5405857" y="2948552"/>
                  <a:pt x="5416771" y="2952421"/>
                  <a:pt x="5432249" y="2960160"/>
                </a:cubicBezTo>
                <a:cubicBezTo>
                  <a:pt x="5452489" y="2970281"/>
                  <a:pt x="5470548" y="2975341"/>
                  <a:pt x="5486422" y="2975341"/>
                </a:cubicBezTo>
                <a:cubicBezTo>
                  <a:pt x="5510632" y="2975341"/>
                  <a:pt x="5530178" y="2965618"/>
                  <a:pt x="5545060" y="2946171"/>
                </a:cubicBezTo>
                <a:cubicBezTo>
                  <a:pt x="5559745" y="2926724"/>
                  <a:pt x="5567782" y="2901125"/>
                  <a:pt x="5569171" y="28693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4F7741E8-C717-BD11-CE90-ADEFE11D0BE7}"/>
              </a:ext>
            </a:extLst>
          </p:cNvPr>
          <p:cNvSpPr/>
          <p:nvPr/>
        </p:nvSpPr>
        <p:spPr>
          <a:xfrm>
            <a:off x="-319176" y="-2"/>
            <a:ext cx="1144800" cy="6858000"/>
          </a:xfrm>
          <a:prstGeom prst="rect">
            <a:avLst/>
          </a:prstGeom>
          <a:gradFill flip="none" rotWithShape="1">
            <a:gsLst>
              <a:gs pos="25000">
                <a:srgbClr val="927450">
                  <a:lumMod val="100000"/>
                </a:srgbClr>
              </a:gs>
              <a:gs pos="76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45757EE-E029-F42F-759C-93266EEC7378}"/>
              </a:ext>
            </a:extLst>
          </p:cNvPr>
          <p:cNvCxnSpPr>
            <a:cxnSpLocks/>
          </p:cNvCxnSpPr>
          <p:nvPr/>
        </p:nvCxnSpPr>
        <p:spPr>
          <a:xfrm>
            <a:off x="0" y="2618913"/>
            <a:ext cx="6242538" cy="0"/>
          </a:xfrm>
          <a:prstGeom prst="line">
            <a:avLst/>
          </a:prstGeom>
          <a:ln w="76200">
            <a:gradFill>
              <a:gsLst>
                <a:gs pos="0">
                  <a:srgbClr val="EBD3B7"/>
                </a:gs>
                <a:gs pos="21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atec Votorantim">
            <a:extLst>
              <a:ext uri="{FF2B5EF4-FFF2-40B4-BE49-F238E27FC236}">
                <a16:creationId xmlns:a16="http://schemas.microsoft.com/office/drawing/2014/main" id="{C08D16ED-B221-00BA-AF0E-E854DEB59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3936905" y="97588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tec Votorantim">
            <a:extLst>
              <a:ext uri="{FF2B5EF4-FFF2-40B4-BE49-F238E27FC236}">
                <a16:creationId xmlns:a16="http://schemas.microsoft.com/office/drawing/2014/main" id="{E03BB000-1414-EB1B-EECF-911D5D8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6096000" y="213037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47AA397-0DFB-D837-83C1-2F95038BF265}"/>
              </a:ext>
            </a:extLst>
          </p:cNvPr>
          <p:cNvSpPr txBox="1"/>
          <p:nvPr/>
        </p:nvSpPr>
        <p:spPr>
          <a:xfrm>
            <a:off x="6247102" y="4668125"/>
            <a:ext cx="1144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dirty="0">
                <a:solidFill>
                  <a:srgbClr val="FFFFFF"/>
                </a:solidFill>
                <a:latin typeface="Bookman Old Style"/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07704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240BDB-8E0F-59AA-C9C4-D028D75E3C7B}"/>
              </a:ext>
            </a:extLst>
          </p:cNvPr>
          <p:cNvGrpSpPr/>
          <p:nvPr/>
        </p:nvGrpSpPr>
        <p:grpSpPr>
          <a:xfrm>
            <a:off x="4397366" y="470517"/>
            <a:ext cx="7794634" cy="2324849"/>
            <a:chOff x="4397366" y="4666129"/>
            <a:chExt cx="7794634" cy="2324849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255E581-FAF0-7601-5D62-E1E5E87502E2}"/>
                </a:ext>
              </a:extLst>
            </p:cNvPr>
            <p:cNvSpPr txBox="1"/>
            <p:nvPr/>
          </p:nvSpPr>
          <p:spPr>
            <a:xfrm>
              <a:off x="4397366" y="4774987"/>
              <a:ext cx="77946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38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PALLAS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1922006-65BC-0015-FCB1-8242C897EC5E}"/>
                </a:ext>
              </a:extLst>
            </p:cNvPr>
            <p:cNvSpPr txBox="1"/>
            <p:nvPr/>
          </p:nvSpPr>
          <p:spPr>
            <a:xfrm>
              <a:off x="7152704" y="4666129"/>
              <a:ext cx="2283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40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GRUPO</a:t>
              </a:r>
              <a:endParaRPr lang="pt-BR" sz="13800" dirty="0">
                <a:solidFill>
                  <a:srgbClr val="EBD3B7"/>
                </a:solidFill>
                <a:latin typeface="Rockwell Extra Bold" panose="02060903040505020403" pitchFamily="18" charset="0"/>
              </a:endParaRP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52FB3DD-D353-BC8C-8085-106F2FFEC76E}"/>
              </a:ext>
            </a:extLst>
          </p:cNvPr>
          <p:cNvCxnSpPr/>
          <p:nvPr/>
        </p:nvCxnSpPr>
        <p:spPr>
          <a:xfrm>
            <a:off x="4634144" y="2618913"/>
            <a:ext cx="7696940" cy="0"/>
          </a:xfrm>
          <a:prstGeom prst="line">
            <a:avLst/>
          </a:prstGeom>
          <a:ln w="762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453119-9AAE-5ABE-B7C3-BB5CFD2C4378}"/>
              </a:ext>
            </a:extLst>
          </p:cNvPr>
          <p:cNvSpPr txBox="1"/>
          <p:nvPr/>
        </p:nvSpPr>
        <p:spPr>
          <a:xfrm>
            <a:off x="9207099" y="4600141"/>
            <a:ext cx="249138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Eduardo Kamo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8A6CC8-6D44-961C-8256-E15710417D67}"/>
              </a:ext>
            </a:extLst>
          </p:cNvPr>
          <p:cNvSpPr txBox="1"/>
          <p:nvPr/>
        </p:nvSpPr>
        <p:spPr>
          <a:xfrm>
            <a:off x="9207099" y="5629829"/>
            <a:ext cx="2361544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Lucas Vinicios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CEA8A29-72C4-854C-CA38-D31BE7D3E851}"/>
              </a:ext>
            </a:extLst>
          </p:cNvPr>
          <p:cNvSpPr txBox="1"/>
          <p:nvPr/>
        </p:nvSpPr>
        <p:spPr>
          <a:xfrm>
            <a:off x="9213888" y="6104270"/>
            <a:ext cx="2339038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Matheus</a:t>
            </a:r>
            <a:r>
              <a:rPr lang="pt-BR" sz="2400" dirty="0">
                <a:solidFill>
                  <a:schemeClr val="bg1"/>
                </a:solidFill>
                <a:latin typeface="Bookman Old Style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Nery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25E24A6-32BB-446F-AE94-A7B473CA3B2E}"/>
              </a:ext>
            </a:extLst>
          </p:cNvPr>
          <p:cNvSpPr/>
          <p:nvPr/>
        </p:nvSpPr>
        <p:spPr>
          <a:xfrm>
            <a:off x="12057529" y="-783808"/>
            <a:ext cx="1999335" cy="982056"/>
          </a:xfrm>
          <a:prstGeom prst="ellipse">
            <a:avLst/>
          </a:prstGeom>
          <a:solidFill>
            <a:srgbClr val="E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A6A353CE-0A89-E15D-C0B8-1E0093795E57}"/>
              </a:ext>
            </a:extLst>
          </p:cNvPr>
          <p:cNvCxnSpPr>
            <a:cxnSpLocks/>
          </p:cNvCxnSpPr>
          <p:nvPr/>
        </p:nvCxnSpPr>
        <p:spPr>
          <a:xfrm>
            <a:off x="9104750" y="4260709"/>
            <a:ext cx="1" cy="2477341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F8D3740-AF89-0250-00BD-2ADD893107AA}"/>
              </a:ext>
            </a:extLst>
          </p:cNvPr>
          <p:cNvSpPr txBox="1"/>
          <p:nvPr/>
        </p:nvSpPr>
        <p:spPr>
          <a:xfrm>
            <a:off x="8423530" y="4340198"/>
            <a:ext cx="553998" cy="2269211"/>
          </a:xfrm>
          <a:prstGeom prst="rect">
            <a:avLst/>
          </a:prstGeom>
          <a:noFill/>
        </p:spPr>
        <p:txBody>
          <a:bodyPr vert="vert270" wrap="non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Integrantes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30611BC-8169-4606-0E7C-BB5587D60D1E}"/>
              </a:ext>
            </a:extLst>
          </p:cNvPr>
          <p:cNvSpPr txBox="1"/>
          <p:nvPr/>
        </p:nvSpPr>
        <p:spPr>
          <a:xfrm>
            <a:off x="9207099" y="5114985"/>
            <a:ext cx="153247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Iago Yuri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C4FFABF9-15FD-66A2-5397-918098735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atec Votorantim">
            <a:extLst>
              <a:ext uri="{FF2B5EF4-FFF2-40B4-BE49-F238E27FC236}">
                <a16:creationId xmlns:a16="http://schemas.microsoft.com/office/drawing/2014/main" id="{EC29C066-FBEC-326B-61C8-25F2D12C5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2135746" y="191572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ABB7EA7-A48D-E740-CB1A-C0007DE2E6D9}"/>
              </a:ext>
            </a:extLst>
          </p:cNvPr>
          <p:cNvCxnSpPr>
            <a:cxnSpLocks/>
          </p:cNvCxnSpPr>
          <p:nvPr/>
        </p:nvCxnSpPr>
        <p:spPr>
          <a:xfrm>
            <a:off x="48538" y="3639594"/>
            <a:ext cx="5223144" cy="29148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9F106A-8B06-80F4-EB8A-AEA91C1E33B6}"/>
              </a:ext>
            </a:extLst>
          </p:cNvPr>
          <p:cNvSpPr txBox="1"/>
          <p:nvPr/>
        </p:nvSpPr>
        <p:spPr>
          <a:xfrm rot="5400000">
            <a:off x="2103766" y="1091324"/>
            <a:ext cx="738664" cy="4387024"/>
          </a:xfrm>
          <a:prstGeom prst="rect">
            <a:avLst/>
          </a:prstGeom>
          <a:noFill/>
        </p:spPr>
        <p:txBody>
          <a:bodyPr vert="vert270"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Docentes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C06657-84E4-C4AF-84F5-D822072042F0}"/>
              </a:ext>
            </a:extLst>
          </p:cNvPr>
          <p:cNvSpPr txBox="1"/>
          <p:nvPr/>
        </p:nvSpPr>
        <p:spPr>
          <a:xfrm>
            <a:off x="48538" y="5114985"/>
            <a:ext cx="3780843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Ricardo</a:t>
            </a:r>
            <a:r>
              <a:rPr lang="pt-BR" b="1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Roberto Leme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52B183-F8C2-C1E2-0EA1-55778BE83AE6}"/>
              </a:ext>
            </a:extLst>
          </p:cNvPr>
          <p:cNvSpPr txBox="1"/>
          <p:nvPr/>
        </p:nvSpPr>
        <p:spPr>
          <a:xfrm>
            <a:off x="58297" y="4653320"/>
            <a:ext cx="4608313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Cristiane</a:t>
            </a:r>
            <a:r>
              <a:rPr lang="pt-BR" sz="2400" dirty="0">
                <a:solidFill>
                  <a:srgbClr val="EBD3B7"/>
                </a:solidFill>
                <a:latin typeface="Copperplate Gothic Bold" panose="020E0705020206020404" pitchFamily="34" charset="0"/>
                <a:ea typeface="+mn-lt"/>
                <a:cs typeface="+mn-lt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Palomar Mercado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88BB23-F817-3EAE-5175-621356CEBD87}"/>
              </a:ext>
            </a:extLst>
          </p:cNvPr>
          <p:cNvSpPr txBox="1"/>
          <p:nvPr/>
        </p:nvSpPr>
        <p:spPr>
          <a:xfrm>
            <a:off x="58297" y="5882362"/>
            <a:ext cx="2847767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Helder Pestana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47D3D6-98DD-C309-6DF9-AF78D58B9464}"/>
              </a:ext>
            </a:extLst>
          </p:cNvPr>
          <p:cNvSpPr txBox="1"/>
          <p:nvPr/>
        </p:nvSpPr>
        <p:spPr>
          <a:xfrm>
            <a:off x="58297" y="6282472"/>
            <a:ext cx="4322850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Neusa Maria de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Carmargo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D1BA5DA-8E8C-3DBE-07F4-7B0637764B86}"/>
              </a:ext>
            </a:extLst>
          </p:cNvPr>
          <p:cNvSpPr txBox="1"/>
          <p:nvPr/>
        </p:nvSpPr>
        <p:spPr>
          <a:xfrm>
            <a:off x="58297" y="4313479"/>
            <a:ext cx="3816814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Jones Artur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Goncales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7841AA8-D078-886E-DF8E-9C4E083C3883}"/>
              </a:ext>
            </a:extLst>
          </p:cNvPr>
          <p:cNvSpPr txBox="1"/>
          <p:nvPr/>
        </p:nvSpPr>
        <p:spPr>
          <a:xfrm>
            <a:off x="48538" y="3864000"/>
            <a:ext cx="4646593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Claudio Roberto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Corredato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6A3B75-3220-112B-4FC2-5318298C1507}"/>
              </a:ext>
            </a:extLst>
          </p:cNvPr>
          <p:cNvSpPr txBox="1"/>
          <p:nvPr/>
        </p:nvSpPr>
        <p:spPr>
          <a:xfrm>
            <a:off x="59140" y="5482252"/>
            <a:ext cx="5329344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Maria Janaína da Silva Ferreira </a:t>
            </a:r>
          </a:p>
        </p:txBody>
      </p:sp>
    </p:spTree>
    <p:extLst>
      <p:ext uri="{BB962C8B-B14F-4D97-AF65-F5344CB8AC3E}">
        <p14:creationId xmlns:p14="http://schemas.microsoft.com/office/powerpoint/2010/main" val="10115738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33" grpId="0"/>
      <p:bldP spid="37" grpId="0"/>
      <p:bldP spid="6" grpId="0"/>
      <p:bldP spid="8" grpId="0"/>
      <p:bldP spid="11" grpId="0"/>
      <p:bldP spid="13" grpId="0"/>
      <p:bldP spid="20" grpId="0"/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atec Votorantim">
            <a:extLst>
              <a:ext uri="{FF2B5EF4-FFF2-40B4-BE49-F238E27FC236}">
                <a16:creationId xmlns:a16="http://schemas.microsoft.com/office/drawing/2014/main" id="{27B256AE-DB70-9BDB-8118-DBBA0B465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868551" y="290533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3" name="Imagem 1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774B382-A71F-C873-9B1D-B7FADFF4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11" y="1069961"/>
            <a:ext cx="5593859" cy="559385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240BDB-8E0F-59AA-C9C4-D028D75E3C7B}"/>
              </a:ext>
            </a:extLst>
          </p:cNvPr>
          <p:cNvGrpSpPr/>
          <p:nvPr/>
        </p:nvGrpSpPr>
        <p:grpSpPr>
          <a:xfrm>
            <a:off x="4397366" y="470517"/>
            <a:ext cx="7794634" cy="2324849"/>
            <a:chOff x="4397366" y="4666129"/>
            <a:chExt cx="7794634" cy="2324849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255E581-FAF0-7601-5D62-E1E5E87502E2}"/>
                </a:ext>
              </a:extLst>
            </p:cNvPr>
            <p:cNvSpPr txBox="1"/>
            <p:nvPr/>
          </p:nvSpPr>
          <p:spPr>
            <a:xfrm>
              <a:off x="4397366" y="4774987"/>
              <a:ext cx="77946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38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PALLAS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1922006-65BC-0015-FCB1-8242C897EC5E}"/>
                </a:ext>
              </a:extLst>
            </p:cNvPr>
            <p:cNvSpPr txBox="1"/>
            <p:nvPr/>
          </p:nvSpPr>
          <p:spPr>
            <a:xfrm>
              <a:off x="7152704" y="4666129"/>
              <a:ext cx="2283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40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GRUPO</a:t>
              </a:r>
              <a:endParaRPr lang="pt-BR" sz="13800" dirty="0">
                <a:solidFill>
                  <a:srgbClr val="EBD3B7"/>
                </a:solidFill>
                <a:latin typeface="Rockwell Extra Bold" panose="02060903040505020403" pitchFamily="18" charset="0"/>
              </a:endParaRP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52FB3DD-D353-BC8C-8085-106F2FFEC76E}"/>
              </a:ext>
            </a:extLst>
          </p:cNvPr>
          <p:cNvCxnSpPr/>
          <p:nvPr/>
        </p:nvCxnSpPr>
        <p:spPr>
          <a:xfrm>
            <a:off x="4634144" y="2618913"/>
            <a:ext cx="7696940" cy="0"/>
          </a:xfrm>
          <a:prstGeom prst="line">
            <a:avLst/>
          </a:prstGeom>
          <a:ln w="762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6F10F2C-A377-0793-20FF-E78DECC24B40}"/>
              </a:ext>
            </a:extLst>
          </p:cNvPr>
          <p:cNvCxnSpPr>
            <a:cxnSpLocks/>
          </p:cNvCxnSpPr>
          <p:nvPr/>
        </p:nvCxnSpPr>
        <p:spPr>
          <a:xfrm flipH="1">
            <a:off x="7791214" y="3797315"/>
            <a:ext cx="19792" cy="2979887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A853DF-0B44-B86D-3B6D-5139B30429BE}"/>
              </a:ext>
            </a:extLst>
          </p:cNvPr>
          <p:cNvSpPr txBox="1"/>
          <p:nvPr/>
        </p:nvSpPr>
        <p:spPr>
          <a:xfrm>
            <a:off x="7231152" y="4283237"/>
            <a:ext cx="677108" cy="16728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3200" dirty="0">
                <a:solidFill>
                  <a:srgbClr val="EBD3B7"/>
                </a:solidFill>
                <a:latin typeface="Rockwell Extra Bold" panose="02060903040505020403" pitchFamily="18" charset="0"/>
              </a:rPr>
              <a:t>Índice</a:t>
            </a:r>
            <a:endParaRPr lang="pt-BR" sz="20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453119-9AAE-5ABE-B7C3-BB5CFD2C4378}"/>
              </a:ext>
            </a:extLst>
          </p:cNvPr>
          <p:cNvSpPr txBox="1"/>
          <p:nvPr/>
        </p:nvSpPr>
        <p:spPr>
          <a:xfrm>
            <a:off x="7917506" y="3844143"/>
            <a:ext cx="3810274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Importância do tema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748662-B311-7373-134B-3A9D251C0CD5}"/>
              </a:ext>
            </a:extLst>
          </p:cNvPr>
          <p:cNvSpPr txBox="1"/>
          <p:nvPr/>
        </p:nvSpPr>
        <p:spPr>
          <a:xfrm>
            <a:off x="7882405" y="4370617"/>
            <a:ext cx="1972976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8A6CC8-6D44-961C-8256-E15710417D67}"/>
              </a:ext>
            </a:extLst>
          </p:cNvPr>
          <p:cNvSpPr txBox="1"/>
          <p:nvPr/>
        </p:nvSpPr>
        <p:spPr>
          <a:xfrm>
            <a:off x="7882405" y="5017412"/>
            <a:ext cx="250100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Casos de uso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B2BF1C-D8BD-C502-92FA-C92797866303}"/>
              </a:ext>
            </a:extLst>
          </p:cNvPr>
          <p:cNvSpPr txBox="1"/>
          <p:nvPr/>
        </p:nvSpPr>
        <p:spPr>
          <a:xfrm>
            <a:off x="7882405" y="6064317"/>
            <a:ext cx="4346062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Implementações futuras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F875310-B326-4EC3-ABA5-C00E03209A8B}"/>
              </a:ext>
            </a:extLst>
          </p:cNvPr>
          <p:cNvSpPr txBox="1"/>
          <p:nvPr/>
        </p:nvSpPr>
        <p:spPr>
          <a:xfrm>
            <a:off x="7917506" y="5570322"/>
            <a:ext cx="215956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Conclusão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FC9E0DA4-1C7A-984E-5DC9-B7D18B775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4F058B42-8A05-4A6F-998E-EE11EF202A29}"/>
              </a:ext>
            </a:extLst>
          </p:cNvPr>
          <p:cNvSpPr/>
          <p:nvPr/>
        </p:nvSpPr>
        <p:spPr>
          <a:xfrm>
            <a:off x="-370895" y="1547212"/>
            <a:ext cx="5331691" cy="5375366"/>
          </a:xfrm>
          <a:prstGeom prst="ellipse">
            <a:avLst/>
          </a:prstGeom>
          <a:solidFill>
            <a:srgbClr val="EBD3B7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0046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774B382-A71F-C873-9B1D-B7FADFF4A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r="19638" b="40452"/>
          <a:stretch/>
        </p:blipFill>
        <p:spPr>
          <a:xfrm>
            <a:off x="-488273" y="837125"/>
            <a:ext cx="7146526" cy="602087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821E2B5-FB7F-4F3F-B941-B9F1A81F608A}"/>
              </a:ext>
            </a:extLst>
          </p:cNvPr>
          <p:cNvSpPr/>
          <p:nvPr/>
        </p:nvSpPr>
        <p:spPr>
          <a:xfrm>
            <a:off x="5972699" y="-1919394"/>
            <a:ext cx="7610539" cy="3738231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7052699" y="270897"/>
            <a:ext cx="489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IMPORTÂNCIA</a:t>
            </a:r>
          </a:p>
          <a:p>
            <a:pPr algn="ctr"/>
            <a:r>
              <a:rPr lang="pt-BR" sz="2800" dirty="0">
                <a:solidFill>
                  <a:srgbClr val="EBD3B7"/>
                </a:solidFill>
                <a:latin typeface="Rockwell Extra Bold" panose="02060903040505020403" pitchFamily="18" charset="0"/>
              </a:rPr>
              <a:t>DO TEMA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24344C-B8E5-4CFA-A49F-58CF876FD03F}"/>
              </a:ext>
            </a:extLst>
          </p:cNvPr>
          <p:cNvSpPr txBox="1"/>
          <p:nvPr/>
        </p:nvSpPr>
        <p:spPr>
          <a:xfrm>
            <a:off x="7052699" y="2269051"/>
            <a:ext cx="378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Estudo guiado e de qualidade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A43A4B4-F880-8401-62DF-8398FBC167D3}"/>
              </a:ext>
            </a:extLst>
          </p:cNvPr>
          <p:cNvGrpSpPr/>
          <p:nvPr/>
        </p:nvGrpSpPr>
        <p:grpSpPr>
          <a:xfrm>
            <a:off x="5504698" y="1848994"/>
            <a:ext cx="1548001" cy="1548001"/>
            <a:chOff x="6958266" y="3527645"/>
            <a:chExt cx="1548001" cy="154800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BD4F226-194C-DC30-1191-B1C1BA5D4B70}"/>
                </a:ext>
              </a:extLst>
            </p:cNvPr>
            <p:cNvGrpSpPr/>
            <p:nvPr/>
          </p:nvGrpSpPr>
          <p:grpSpPr>
            <a:xfrm>
              <a:off x="6958267" y="3527645"/>
              <a:ext cx="1548000" cy="1548000"/>
              <a:chOff x="7717390" y="3521759"/>
              <a:chExt cx="1548000" cy="1548000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4550ACF-2B60-1FC3-EFB6-A30372164C0D}"/>
                  </a:ext>
                </a:extLst>
              </p:cNvPr>
              <p:cNvSpPr/>
              <p:nvPr/>
            </p:nvSpPr>
            <p:spPr>
              <a:xfrm>
                <a:off x="7717390" y="3521759"/>
                <a:ext cx="1548000" cy="1548000"/>
              </a:xfrm>
              <a:prstGeom prst="ellipse">
                <a:avLst/>
              </a:prstGeom>
              <a:solidFill>
                <a:srgbClr val="C7212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6" name="Picture 2" descr="ODS-4 – PNUD – Agenda 2030 Oeste do Paraná">
                <a:extLst>
                  <a:ext uri="{FF2B5EF4-FFF2-40B4-BE49-F238E27FC236}">
                    <a16:creationId xmlns:a16="http://schemas.microsoft.com/office/drawing/2014/main" id="{32A44078-9C75-9DF4-B5DF-361DAFA4A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1390" y="37557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1457BD9E-29E7-0337-CA2D-EA883C028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266" y="3527645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37F0B8-36FE-BE9B-69EB-140480A48732}"/>
              </a:ext>
            </a:extLst>
          </p:cNvPr>
          <p:cNvGrpSpPr/>
          <p:nvPr/>
        </p:nvGrpSpPr>
        <p:grpSpPr>
          <a:xfrm>
            <a:off x="5738699" y="3547934"/>
            <a:ext cx="1548001" cy="1548001"/>
            <a:chOff x="9346989" y="3468693"/>
            <a:chExt cx="1548001" cy="154800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E4AEA57-FD90-FA78-84B9-7E2F0A83976B}"/>
                </a:ext>
              </a:extLst>
            </p:cNvPr>
            <p:cNvGrpSpPr/>
            <p:nvPr/>
          </p:nvGrpSpPr>
          <p:grpSpPr>
            <a:xfrm>
              <a:off x="9346990" y="3468694"/>
              <a:ext cx="1548000" cy="1548000"/>
              <a:chOff x="9346990" y="3468694"/>
              <a:chExt cx="1548000" cy="1548000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D3D8E9D0-AA19-9A0C-B307-B77D09027294}"/>
                  </a:ext>
                </a:extLst>
              </p:cNvPr>
              <p:cNvSpPr/>
              <p:nvPr/>
            </p:nvSpPr>
            <p:spPr>
              <a:xfrm>
                <a:off x="9346990" y="3468694"/>
                <a:ext cx="1548000" cy="1548000"/>
              </a:xfrm>
              <a:prstGeom prst="ellipse">
                <a:avLst/>
              </a:prstGeom>
              <a:solidFill>
                <a:srgbClr val="A219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8" name="Picture 4" descr="Sustainable Development Goal 8: Trabalho decente e crescimento econômico |  As Nações Unidas no Brasil">
                <a:extLst>
                  <a:ext uri="{FF2B5EF4-FFF2-40B4-BE49-F238E27FC236}">
                    <a16:creationId xmlns:a16="http://schemas.microsoft.com/office/drawing/2014/main" id="{7070D531-9B9D-76FF-35E1-0B3EB952F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0990" y="3702694"/>
                <a:ext cx="1080000" cy="108000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7FEA5B6B-D633-3AC1-A9DF-D9D75ED06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989" y="3468693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A2C049-E055-4573-1979-0938B5B98134}"/>
              </a:ext>
            </a:extLst>
          </p:cNvPr>
          <p:cNvGrpSpPr/>
          <p:nvPr/>
        </p:nvGrpSpPr>
        <p:grpSpPr>
          <a:xfrm>
            <a:off x="6096000" y="5246874"/>
            <a:ext cx="1548001" cy="1548001"/>
            <a:chOff x="7798745" y="5134594"/>
            <a:chExt cx="1548001" cy="154800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721FF30-0BD9-655F-7AF2-A72FE5738F2F}"/>
                </a:ext>
              </a:extLst>
            </p:cNvPr>
            <p:cNvGrpSpPr/>
            <p:nvPr/>
          </p:nvGrpSpPr>
          <p:grpSpPr>
            <a:xfrm>
              <a:off x="7798745" y="5134595"/>
              <a:ext cx="1548000" cy="1548000"/>
              <a:chOff x="9430022" y="5166227"/>
              <a:chExt cx="1548000" cy="1548000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3D22EF68-E356-8E7E-5EB5-A90749866C15}"/>
                  </a:ext>
                </a:extLst>
              </p:cNvPr>
              <p:cNvSpPr/>
              <p:nvPr/>
            </p:nvSpPr>
            <p:spPr>
              <a:xfrm>
                <a:off x="9430022" y="5166227"/>
                <a:ext cx="1548000" cy="1548000"/>
              </a:xfrm>
              <a:prstGeom prst="ellipse">
                <a:avLst/>
              </a:prstGeom>
              <a:solidFill>
                <a:srgbClr val="F26A2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0" name="Picture 6" descr="Detalhes do Objetivo - ObservaVIX">
                <a:extLst>
                  <a:ext uri="{FF2B5EF4-FFF2-40B4-BE49-F238E27FC236}">
                    <a16:creationId xmlns:a16="http://schemas.microsoft.com/office/drawing/2014/main" id="{1CB9338F-352D-1E62-7B5F-0836B726B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4022" y="5400227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863AA920-44E4-BBE0-64B7-44B8C34EB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745" y="5134594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109A9D-BBD2-446F-3851-4A6B6CD0FC7C}"/>
              </a:ext>
            </a:extLst>
          </p:cNvPr>
          <p:cNvSpPr txBox="1"/>
          <p:nvPr/>
        </p:nvSpPr>
        <p:spPr>
          <a:xfrm>
            <a:off x="7286700" y="3814102"/>
            <a:ext cx="369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Aumento da empregabilidade na área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3D0552-23EF-23DF-E5AD-706F08A11988}"/>
              </a:ext>
            </a:extLst>
          </p:cNvPr>
          <p:cNvSpPr txBox="1"/>
          <p:nvPr/>
        </p:nvSpPr>
        <p:spPr>
          <a:xfrm>
            <a:off x="7644000" y="5510590"/>
            <a:ext cx="3785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Trazer inovação através de recursos atualizados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1" name="Picture 2" descr="Fatec Votorantim">
            <a:extLst>
              <a:ext uri="{FF2B5EF4-FFF2-40B4-BE49-F238E27FC236}">
                <a16:creationId xmlns:a16="http://schemas.microsoft.com/office/drawing/2014/main" id="{688CEA28-018A-E3D9-AFD2-72AEDFBBE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atec Votorantim">
            <a:extLst>
              <a:ext uri="{FF2B5EF4-FFF2-40B4-BE49-F238E27FC236}">
                <a16:creationId xmlns:a16="http://schemas.microsoft.com/office/drawing/2014/main" id="{0066C27A-BE94-861F-1A87-E3B3B0FAF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7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0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759071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2541982" y="2228728"/>
            <a:ext cx="7108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Promover educação gratuita a distância,</a:t>
            </a:r>
          </a:p>
          <a:p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com boa disponibilidade e acessibilidade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0477EF-0749-482A-9B83-0B09F26B54CE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157441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B413EA9F-48CF-07E2-2EE3-4DB5E65B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E1F20CA0-8804-8B74-2A6E-C32FF68FC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59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39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3335216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2576145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1404652" y="2228728"/>
            <a:ext cx="9382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Propor jogos e desafios interativos para os</a:t>
            </a:r>
          </a:p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usuários aprenderem na prática o conteúdo aprendido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3B2DFDDF-6199-4318-A3B8-A76FFEE8F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7B0A24CB-0C27-B4DF-66E7-B045CA84D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71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5814648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5055577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1737606" y="2228728"/>
            <a:ext cx="871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Capacitar todos os interessados em ingressar no</a:t>
            </a:r>
          </a:p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mercado de trabalho ou melhorar suas habilidades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CFB53798-466E-3162-DA23-0BA3A4264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84873143-9C56-9B37-5F17-FE4C144D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2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56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8232533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7473462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736808" y="2228728"/>
            <a:ext cx="10718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Propor inovação e criatividade, incentivando a competitividade</a:t>
            </a:r>
          </a:p>
          <a:p>
            <a:pPr algn="ctr"/>
            <a:r>
              <a:rPr lang="pt-B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E, consequentemente a constância no aprender</a:t>
            </a:r>
          </a:p>
        </p:txBody>
      </p:sp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69DC5E5A-919F-488C-9407-FD980BDFC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7D1ABD88-1C50-E830-4398-8189B07ED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E52563D06C044E874E42A6BCBD4AFB" ma:contentTypeVersion="4" ma:contentTypeDescription="Crie um novo documento." ma:contentTypeScope="" ma:versionID="1302843f18937cbe89bf3f8978b786be">
  <xsd:schema xmlns:xsd="http://www.w3.org/2001/XMLSchema" xmlns:xs="http://www.w3.org/2001/XMLSchema" xmlns:p="http://schemas.microsoft.com/office/2006/metadata/properties" xmlns:ns2="f01340b4-5b35-467f-86e3-a6b5f9c3d8fb" targetNamespace="http://schemas.microsoft.com/office/2006/metadata/properties" ma:root="true" ma:fieldsID="920ed834fc92ea5d9a68f99994fe050c" ns2:_="">
    <xsd:import namespace="f01340b4-5b35-467f-86e3-a6b5f9c3d8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340b4-5b35-467f-86e3-a6b5f9c3d8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212F51-842D-4B79-881E-EF4E3623A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1340b4-5b35-467f-86e3-a6b5f9c3d8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3CF058-AC45-487F-B643-923784F0A0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B13E99-3190-4C36-A228-B1D2A407D5DC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f01340b4-5b35-467f-86e3-a6b5f9c3d8fb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238</Words>
  <Application>Microsoft Office PowerPoint</Application>
  <PresentationFormat>Widescreen</PresentationFormat>
  <Paragraphs>65</Paragraphs>
  <Slides>17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Arial</vt:lpstr>
      <vt:lpstr>Arial Black</vt:lpstr>
      <vt:lpstr>Berlin Sans FB</vt:lpstr>
      <vt:lpstr>Bookman Old Style</vt:lpstr>
      <vt:lpstr>Calibri</vt:lpstr>
      <vt:lpstr>Copperplate Gothic Bold</vt:lpstr>
      <vt:lpstr>Rockwell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KAMO IGUEI</dc:creator>
  <cp:lastModifiedBy>IAGO YURI ROSSAN</cp:lastModifiedBy>
  <cp:revision>286</cp:revision>
  <dcterms:created xsi:type="dcterms:W3CDTF">2024-06-19T17:13:40Z</dcterms:created>
  <dcterms:modified xsi:type="dcterms:W3CDTF">2025-06-22T23:25:48Z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0x0101002BE52563D06C044E874E42A6BCBD4AFB</vt:lpwstr>
  </property>
</Properties>
</file>